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3.xml" ContentType="application/vnd.openxmlformats-officedocument.presentationml.tags+xml"/>
  <Override PartName="/ppt/notesSlides/notesSlide1.xml" ContentType="application/vnd.openxmlformats-officedocument.presentationml.notesSlide+xml"/>
  <Override PartName="/ppt/tags/tag34.xml" ContentType="application/vnd.openxmlformats-officedocument.presentationml.tags+xml"/>
  <Override PartName="/ppt/notesSlides/notesSlide2.xml" ContentType="application/vnd.openxmlformats-officedocument.presentationml.notesSlide+xml"/>
  <Override PartName="/ppt/tags/tag35.xml" ContentType="application/vnd.openxmlformats-officedocument.presentationml.tags+xml"/>
  <Override PartName="/ppt/notesSlides/notesSlide3.xml" ContentType="application/vnd.openxmlformats-officedocument.presentationml.notesSlide+xml"/>
  <Override PartName="/ppt/tags/tag3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7.xml" ContentType="application/vnd.openxmlformats-officedocument.presentationml.tags+xml"/>
  <Override PartName="/ppt/notesSlides/notesSlide6.xml" ContentType="application/vnd.openxmlformats-officedocument.presentationml.notesSlide+xml"/>
  <Override PartName="/ppt/tags/tag3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18"/>
  </p:notesMasterIdLst>
  <p:handoutMasterIdLst>
    <p:handoutMasterId r:id="rId19"/>
  </p:handoutMasterIdLst>
  <p:sldIdLst>
    <p:sldId id="394" r:id="rId4"/>
    <p:sldId id="465" r:id="rId5"/>
    <p:sldId id="435" r:id="rId6"/>
    <p:sldId id="436" r:id="rId7"/>
    <p:sldId id="279" r:id="rId8"/>
    <p:sldId id="457" r:id="rId9"/>
    <p:sldId id="471" r:id="rId10"/>
    <p:sldId id="461" r:id="rId11"/>
    <p:sldId id="462" r:id="rId12"/>
    <p:sldId id="468" r:id="rId13"/>
    <p:sldId id="469" r:id="rId14"/>
    <p:sldId id="470" r:id="rId15"/>
    <p:sldId id="445" r:id="rId16"/>
    <p:sldId id="444" r:id="rId17"/>
  </p:sldIdLst>
  <p:sldSz cx="12192000" cy="6858000"/>
  <p:notesSz cx="6858000" cy="9144000"/>
  <p:embeddedFontLst>
    <p:embeddedFont>
      <p:font typeface="Lexend" panose="020B0604020202020204" charset="0"/>
      <p:regular r:id="rId20"/>
      <p:bold r:id="rId21"/>
      <p:italic r:id="rId22"/>
      <p:boldItalic r:id="rId23"/>
    </p:embeddedFont>
    <p:embeddedFont>
      <p:font typeface="Lexend BD" panose="020B0604020202020204" charset="0"/>
      <p:regular r:id="rId24"/>
      <p:bold r:id="rId25"/>
      <p:italic r:id="rId26"/>
      <p:boldItalic r:id="rId27"/>
    </p:embeddedFont>
    <p:embeddedFont>
      <p:font typeface="Lexend Exa HM" charset="0"/>
      <p:bold r:id="rId28"/>
    </p:embeddedFont>
    <p:embeddedFont>
      <p:font typeface="Lexend Light" panose="020B0604020202020204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F53"/>
    <a:srgbClr val="00DD39"/>
    <a:srgbClr val="FF644C"/>
    <a:srgbClr val="9F00FF"/>
    <a:srgbClr val="FF0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00226C-16A4-4C10-8A43-A02148253CD4}" v="4" dt="2024-05-21T19:50:51.4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7" autoAdjust="0"/>
    <p:restoredTop sz="93170" autoAdjust="0"/>
  </p:normalViewPr>
  <p:slideViewPr>
    <p:cSldViewPr snapToGrid="0">
      <p:cViewPr varScale="1">
        <p:scale>
          <a:sx n="148" d="100"/>
          <a:sy n="148" d="100"/>
        </p:scale>
        <p:origin x="2916" y="120"/>
      </p:cViewPr>
      <p:guideLst>
        <p:guide orient="horz" pos="82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tags" Target="tags/tag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3AA9303-CA49-919A-CC4F-3C261D094A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8524FD5-2620-D090-5C80-B8E1FF2B57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E33D0-F72D-4196-AF0C-EE6F35BEED96}" type="datetimeFigureOut">
              <a:rPr lang="de-DE" smtClean="0"/>
              <a:t>21.05.2024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06055F7-D751-93E6-6C21-AE4FD8E359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5338DEB-D3C2-0F30-68F7-466B00EAC3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784E8-ADF3-44C2-B4C7-0763CF4ED4E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097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E0A5C-F169-4170-B03C-56EE8B568D10}" type="datetimeFigureOut">
              <a:rPr lang="de-DE" smtClean="0"/>
              <a:t>21.05.2024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8BBC3-0500-476B-9FF8-3672D70E4B4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26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77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05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IS" sz="1200" dirty="0">
                <a:highlight>
                  <a:srgbClr val="FFFF00"/>
                </a:highlight>
              </a:rPr>
              <a:t>*Í tali er vert að árétta það sérstaklega hér að þessi tala um fjölda starfa breytist ekki þrátt fyrir</a:t>
            </a:r>
            <a:r>
              <a:rPr lang="en-GB" dirty="0" err="1">
                <a:highlight>
                  <a:srgbClr val="FFFF00"/>
                </a:highlight>
              </a:rPr>
              <a:t>m</a:t>
            </a:r>
            <a:r>
              <a:rPr lang="en-GB" sz="1200" dirty="0" err="1">
                <a:highlight>
                  <a:srgbClr val="FFFF00"/>
                </a:highlight>
              </a:rPr>
              <a:t>inni</a:t>
            </a:r>
            <a:r>
              <a:rPr lang="en-GB" sz="1200" dirty="0">
                <a:highlight>
                  <a:srgbClr val="FFFF00"/>
                </a:highlight>
              </a:rPr>
              <a:t> </a:t>
            </a:r>
            <a:r>
              <a:rPr lang="en-GB" sz="1200" dirty="0" err="1">
                <a:highlight>
                  <a:srgbClr val="FFFF00"/>
                </a:highlight>
              </a:rPr>
              <a:t>framleiðslu</a:t>
            </a:r>
            <a:endParaRPr lang="en-IS" sz="120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98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27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676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Í</a:t>
            </a:r>
            <a:r>
              <a:rPr lang="en-US" dirty="0"/>
              <a:t> </a:t>
            </a:r>
            <a:r>
              <a:rPr lang="en-US" dirty="0" err="1"/>
              <a:t>kynningu</a:t>
            </a:r>
            <a:r>
              <a:rPr lang="en-US" dirty="0"/>
              <a:t>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líka</a:t>
            </a:r>
            <a:r>
              <a:rPr lang="en-US" dirty="0"/>
              <a:t> </a:t>
            </a:r>
            <a:r>
              <a:rPr lang="en-US" dirty="0" err="1"/>
              <a:t>sérstaklega</a:t>
            </a:r>
            <a:r>
              <a:rPr lang="en-US" dirty="0"/>
              <a:t> taka </a:t>
            </a:r>
            <a:r>
              <a:rPr lang="en-US" dirty="0" err="1"/>
              <a:t>fram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árétta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byggingar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þessar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ekki </a:t>
            </a:r>
            <a:r>
              <a:rPr lang="en-US" dirty="0" err="1"/>
              <a:t>eilífar</a:t>
            </a:r>
            <a:r>
              <a:rPr lang="en-US" dirty="0"/>
              <a:t>. </a:t>
            </a:r>
            <a:r>
              <a:rPr lang="en-US" dirty="0" err="1"/>
              <a:t>Þegar</a:t>
            </a:r>
            <a:r>
              <a:rPr lang="en-US" dirty="0"/>
              <a:t> </a:t>
            </a:r>
            <a:r>
              <a:rPr lang="en-US" dirty="0" err="1"/>
              <a:t>þær</a:t>
            </a:r>
            <a:r>
              <a:rPr lang="en-US" dirty="0"/>
              <a:t> </a:t>
            </a:r>
            <a:r>
              <a:rPr lang="en-US" dirty="0" err="1"/>
              <a:t>verða</a:t>
            </a:r>
            <a:r>
              <a:rPr lang="en-US" dirty="0"/>
              <a:t> ekki </a:t>
            </a:r>
            <a:r>
              <a:rPr lang="en-US" dirty="0" err="1"/>
              <a:t>lengur</a:t>
            </a:r>
            <a:r>
              <a:rPr lang="en-US" dirty="0"/>
              <a:t> </a:t>
            </a:r>
            <a:r>
              <a:rPr lang="en-US" dirty="0" err="1"/>
              <a:t>þarfar</a:t>
            </a:r>
            <a:r>
              <a:rPr lang="en-US" dirty="0"/>
              <a:t> er </a:t>
            </a:r>
            <a:r>
              <a:rPr lang="en-US" dirty="0" err="1"/>
              <a:t>hægt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taka </a:t>
            </a:r>
            <a:r>
              <a:rPr lang="en-US" dirty="0" err="1"/>
              <a:t>nær</a:t>
            </a:r>
            <a:r>
              <a:rPr lang="en-US" dirty="0"/>
              <a:t> </a:t>
            </a:r>
            <a:r>
              <a:rPr lang="en-US" dirty="0" err="1"/>
              <a:t>niður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ganga </a:t>
            </a:r>
            <a:r>
              <a:rPr lang="en-US" dirty="0" err="1"/>
              <a:t>frá</a:t>
            </a:r>
            <a:r>
              <a:rPr lang="en-US" dirty="0"/>
              <a:t> </a:t>
            </a:r>
            <a:r>
              <a:rPr lang="en-US" dirty="0" err="1"/>
              <a:t>svæðinu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45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92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89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BBC3-0500-476B-9FF8-3672D70E4B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71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openxmlformats.org/officeDocument/2006/relationships/image" Target="../media/image15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15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15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6" Type="http://schemas.openxmlformats.org/officeDocument/2006/relationships/image" Target="../media/image15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1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C836B75-95D5-10B9-C762-236304748B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35113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C836B75-95D5-10B9-C762-236304748B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bject 20">
            <a:extLst>
              <a:ext uri="{FF2B5EF4-FFF2-40B4-BE49-F238E27FC236}">
                <a16:creationId xmlns:a16="http://schemas.microsoft.com/office/drawing/2014/main" id="{3F0A39E0-F144-2954-4813-F13B12447F37}"/>
              </a:ext>
            </a:extLst>
          </p:cNvPr>
          <p:cNvSpPr/>
          <p:nvPr/>
        </p:nvSpPr>
        <p:spPr bwMode="gray">
          <a:xfrm>
            <a:off x="382588" y="1899138"/>
            <a:ext cx="8517168" cy="4581037"/>
          </a:xfrm>
          <a:custGeom>
            <a:avLst/>
            <a:gdLst/>
            <a:ahLst/>
            <a:cxnLst/>
            <a:rect l="l" t="t" r="r" b="b"/>
            <a:pathLst>
              <a:path w="14045565" h="7534909">
                <a:moveTo>
                  <a:pt x="11950787" y="0"/>
                </a:moveTo>
                <a:lnTo>
                  <a:pt x="0" y="0"/>
                </a:lnTo>
                <a:lnTo>
                  <a:pt x="0" y="7534838"/>
                </a:lnTo>
                <a:lnTo>
                  <a:pt x="14044965" y="7534838"/>
                </a:lnTo>
                <a:lnTo>
                  <a:pt x="14044965" y="2141023"/>
                </a:lnTo>
                <a:lnTo>
                  <a:pt x="14044424" y="2091886"/>
                </a:lnTo>
                <a:lnTo>
                  <a:pt x="14042810" y="2043019"/>
                </a:lnTo>
                <a:lnTo>
                  <a:pt x="14040133" y="1994436"/>
                </a:lnTo>
                <a:lnTo>
                  <a:pt x="14036406" y="1946146"/>
                </a:lnTo>
                <a:lnTo>
                  <a:pt x="14031640" y="1898163"/>
                </a:lnTo>
                <a:lnTo>
                  <a:pt x="14025847" y="1850499"/>
                </a:lnTo>
                <a:lnTo>
                  <a:pt x="14019038" y="1803164"/>
                </a:lnTo>
                <a:lnTo>
                  <a:pt x="14011225" y="1756171"/>
                </a:lnTo>
                <a:lnTo>
                  <a:pt x="14002418" y="1709532"/>
                </a:lnTo>
                <a:lnTo>
                  <a:pt x="13992631" y="1663258"/>
                </a:lnTo>
                <a:lnTo>
                  <a:pt x="13981874" y="1617361"/>
                </a:lnTo>
                <a:lnTo>
                  <a:pt x="13970159" y="1571854"/>
                </a:lnTo>
                <a:lnTo>
                  <a:pt x="13957497" y="1526747"/>
                </a:lnTo>
                <a:lnTo>
                  <a:pt x="13943900" y="1482053"/>
                </a:lnTo>
                <a:lnTo>
                  <a:pt x="13929380" y="1437784"/>
                </a:lnTo>
                <a:lnTo>
                  <a:pt x="13913948" y="1393950"/>
                </a:lnTo>
                <a:lnTo>
                  <a:pt x="13897615" y="1350565"/>
                </a:lnTo>
                <a:lnTo>
                  <a:pt x="13880394" y="1307640"/>
                </a:lnTo>
                <a:lnTo>
                  <a:pt x="13862295" y="1265186"/>
                </a:lnTo>
                <a:lnTo>
                  <a:pt x="13843331" y="1223216"/>
                </a:lnTo>
                <a:lnTo>
                  <a:pt x="13823513" y="1181741"/>
                </a:lnTo>
                <a:lnTo>
                  <a:pt x="13802852" y="1140774"/>
                </a:lnTo>
                <a:lnTo>
                  <a:pt x="13781360" y="1100325"/>
                </a:lnTo>
                <a:lnTo>
                  <a:pt x="13759048" y="1060407"/>
                </a:lnTo>
                <a:lnTo>
                  <a:pt x="13735929" y="1021032"/>
                </a:lnTo>
                <a:lnTo>
                  <a:pt x="13712013" y="982211"/>
                </a:lnTo>
                <a:lnTo>
                  <a:pt x="13687312" y="943956"/>
                </a:lnTo>
                <a:lnTo>
                  <a:pt x="13661838" y="906279"/>
                </a:lnTo>
                <a:lnTo>
                  <a:pt x="13635602" y="869192"/>
                </a:lnTo>
                <a:lnTo>
                  <a:pt x="13608617" y="832707"/>
                </a:lnTo>
                <a:lnTo>
                  <a:pt x="13580892" y="796835"/>
                </a:lnTo>
                <a:lnTo>
                  <a:pt x="13552441" y="761588"/>
                </a:lnTo>
                <a:lnTo>
                  <a:pt x="13523273" y="726979"/>
                </a:lnTo>
                <a:lnTo>
                  <a:pt x="13493402" y="693018"/>
                </a:lnTo>
                <a:lnTo>
                  <a:pt x="13462839" y="659718"/>
                </a:lnTo>
                <a:lnTo>
                  <a:pt x="13431594" y="627090"/>
                </a:lnTo>
                <a:lnTo>
                  <a:pt x="13399681" y="595147"/>
                </a:lnTo>
                <a:lnTo>
                  <a:pt x="13367109" y="563900"/>
                </a:lnTo>
                <a:lnTo>
                  <a:pt x="13333892" y="533361"/>
                </a:lnTo>
                <a:lnTo>
                  <a:pt x="13300039" y="503541"/>
                </a:lnTo>
                <a:lnTo>
                  <a:pt x="13265564" y="474453"/>
                </a:lnTo>
                <a:lnTo>
                  <a:pt x="13230477" y="446108"/>
                </a:lnTo>
                <a:lnTo>
                  <a:pt x="13194790" y="418519"/>
                </a:lnTo>
                <a:lnTo>
                  <a:pt x="13158514" y="391696"/>
                </a:lnTo>
                <a:lnTo>
                  <a:pt x="13121662" y="365652"/>
                </a:lnTo>
                <a:lnTo>
                  <a:pt x="13084244" y="340399"/>
                </a:lnTo>
                <a:lnTo>
                  <a:pt x="13046273" y="315948"/>
                </a:lnTo>
                <a:lnTo>
                  <a:pt x="13007759" y="292312"/>
                </a:lnTo>
                <a:lnTo>
                  <a:pt x="12968714" y="269501"/>
                </a:lnTo>
                <a:lnTo>
                  <a:pt x="12929151" y="247528"/>
                </a:lnTo>
                <a:lnTo>
                  <a:pt x="12889080" y="226405"/>
                </a:lnTo>
                <a:lnTo>
                  <a:pt x="12848512" y="206143"/>
                </a:lnTo>
                <a:lnTo>
                  <a:pt x="12807461" y="186755"/>
                </a:lnTo>
                <a:lnTo>
                  <a:pt x="12765936" y="168252"/>
                </a:lnTo>
                <a:lnTo>
                  <a:pt x="12723950" y="150645"/>
                </a:lnTo>
                <a:lnTo>
                  <a:pt x="12681514" y="133947"/>
                </a:lnTo>
                <a:lnTo>
                  <a:pt x="12638640" y="118170"/>
                </a:lnTo>
                <a:lnTo>
                  <a:pt x="12595339" y="103325"/>
                </a:lnTo>
                <a:lnTo>
                  <a:pt x="12551623" y="89424"/>
                </a:lnTo>
                <a:lnTo>
                  <a:pt x="12507503" y="76479"/>
                </a:lnTo>
                <a:lnTo>
                  <a:pt x="12462991" y="64502"/>
                </a:lnTo>
                <a:lnTo>
                  <a:pt x="12418099" y="53504"/>
                </a:lnTo>
                <a:lnTo>
                  <a:pt x="12372837" y="43497"/>
                </a:lnTo>
                <a:lnTo>
                  <a:pt x="12327219" y="34494"/>
                </a:lnTo>
                <a:lnTo>
                  <a:pt x="12281254" y="26506"/>
                </a:lnTo>
                <a:lnTo>
                  <a:pt x="12234955" y="19544"/>
                </a:lnTo>
                <a:lnTo>
                  <a:pt x="12188333" y="13622"/>
                </a:lnTo>
                <a:lnTo>
                  <a:pt x="12141400" y="8749"/>
                </a:lnTo>
                <a:lnTo>
                  <a:pt x="12094168" y="4939"/>
                </a:lnTo>
                <a:lnTo>
                  <a:pt x="12046647" y="2203"/>
                </a:lnTo>
                <a:lnTo>
                  <a:pt x="11998850" y="552"/>
                </a:lnTo>
                <a:lnTo>
                  <a:pt x="11950787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sz="4000" noProof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962D385-31E7-9207-A180-BDD858E623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381453 w 12192000"/>
              <a:gd name="connsiteY0" fmla="*/ 1907399 h 6858000"/>
              <a:gd name="connsiteX1" fmla="*/ 381453 w 12192000"/>
              <a:gd name="connsiteY1" fmla="*/ 6476492 h 6858000"/>
              <a:gd name="connsiteX2" fmla="*/ 8898257 w 12192000"/>
              <a:gd name="connsiteY2" fmla="*/ 6476492 h 6858000"/>
              <a:gd name="connsiteX3" fmla="*/ 8898257 w 12192000"/>
              <a:gd name="connsiteY3" fmla="*/ 3205706 h 6858000"/>
              <a:gd name="connsiteX4" fmla="*/ 8897929 w 12192000"/>
              <a:gd name="connsiteY4" fmla="*/ 3175910 h 6858000"/>
              <a:gd name="connsiteX5" fmla="*/ 8896950 w 12192000"/>
              <a:gd name="connsiteY5" fmla="*/ 3146277 h 6858000"/>
              <a:gd name="connsiteX6" fmla="*/ 8895327 w 12192000"/>
              <a:gd name="connsiteY6" fmla="*/ 3116816 h 6858000"/>
              <a:gd name="connsiteX7" fmla="*/ 8893067 w 12192000"/>
              <a:gd name="connsiteY7" fmla="*/ 3087534 h 6858000"/>
              <a:gd name="connsiteX8" fmla="*/ 8890177 w 12192000"/>
              <a:gd name="connsiteY8" fmla="*/ 3058437 h 6858000"/>
              <a:gd name="connsiteX9" fmla="*/ 8886664 w 12192000"/>
              <a:gd name="connsiteY9" fmla="*/ 3029534 h 6858000"/>
              <a:gd name="connsiteX10" fmla="*/ 8882535 w 12192000"/>
              <a:gd name="connsiteY10" fmla="*/ 3000830 h 6858000"/>
              <a:gd name="connsiteX11" fmla="*/ 8877797 w 12192000"/>
              <a:gd name="connsiteY11" fmla="*/ 2972334 h 6858000"/>
              <a:gd name="connsiteX12" fmla="*/ 8872457 w 12192000"/>
              <a:gd name="connsiteY12" fmla="*/ 2944052 h 6858000"/>
              <a:gd name="connsiteX13" fmla="*/ 8866522 w 12192000"/>
              <a:gd name="connsiteY13" fmla="*/ 2915992 h 6858000"/>
              <a:gd name="connsiteX14" fmla="*/ 8859999 w 12192000"/>
              <a:gd name="connsiteY14" fmla="*/ 2888160 h 6858000"/>
              <a:gd name="connsiteX15" fmla="*/ 8852895 w 12192000"/>
              <a:gd name="connsiteY15" fmla="*/ 2860565 h 6858000"/>
              <a:gd name="connsiteX16" fmla="*/ 8845217 w 12192000"/>
              <a:gd name="connsiteY16" fmla="*/ 2833212 h 6858000"/>
              <a:gd name="connsiteX17" fmla="*/ 8836972 w 12192000"/>
              <a:gd name="connsiteY17" fmla="*/ 2806110 h 6858000"/>
              <a:gd name="connsiteX18" fmla="*/ 8828167 w 12192000"/>
              <a:gd name="connsiteY18" fmla="*/ 2779265 h 6858000"/>
              <a:gd name="connsiteX19" fmla="*/ 8818809 w 12192000"/>
              <a:gd name="connsiteY19" fmla="*/ 2752685 h 6858000"/>
              <a:gd name="connsiteX20" fmla="*/ 8808905 w 12192000"/>
              <a:gd name="connsiteY20" fmla="*/ 2726376 h 6858000"/>
              <a:gd name="connsiteX21" fmla="*/ 8798462 w 12192000"/>
              <a:gd name="connsiteY21" fmla="*/ 2700346 h 6858000"/>
              <a:gd name="connsiteX22" fmla="*/ 8787487 w 12192000"/>
              <a:gd name="connsiteY22" fmla="*/ 2674602 h 6858000"/>
              <a:gd name="connsiteX23" fmla="*/ 8775987 w 12192000"/>
              <a:gd name="connsiteY23" fmla="*/ 2649152 h 6858000"/>
              <a:gd name="connsiteX24" fmla="*/ 8763970 w 12192000"/>
              <a:gd name="connsiteY24" fmla="*/ 2624002 h 6858000"/>
              <a:gd name="connsiteX25" fmla="*/ 8751441 w 12192000"/>
              <a:gd name="connsiteY25" fmla="*/ 2599160 h 6858000"/>
              <a:gd name="connsiteX26" fmla="*/ 8738408 w 12192000"/>
              <a:gd name="connsiteY26" fmla="*/ 2574631 h 6858000"/>
              <a:gd name="connsiteX27" fmla="*/ 8724878 w 12192000"/>
              <a:gd name="connsiteY27" fmla="*/ 2550425 h 6858000"/>
              <a:gd name="connsiteX28" fmla="*/ 8710859 w 12192000"/>
              <a:gd name="connsiteY28" fmla="*/ 2526549 h 6858000"/>
              <a:gd name="connsiteX29" fmla="*/ 8696356 w 12192000"/>
              <a:gd name="connsiteY29" fmla="*/ 2503008 h 6858000"/>
              <a:gd name="connsiteX30" fmla="*/ 8681378 w 12192000"/>
              <a:gd name="connsiteY30" fmla="*/ 2479810 h 6858000"/>
              <a:gd name="connsiteX31" fmla="*/ 8665930 w 12192000"/>
              <a:gd name="connsiteY31" fmla="*/ 2456963 h 6858000"/>
              <a:gd name="connsiteX32" fmla="*/ 8650022 w 12192000"/>
              <a:gd name="connsiteY32" fmla="*/ 2434473 h 6858000"/>
              <a:gd name="connsiteX33" fmla="*/ 8633658 w 12192000"/>
              <a:gd name="connsiteY33" fmla="*/ 2412349 h 6858000"/>
              <a:gd name="connsiteX34" fmla="*/ 8616846 w 12192000"/>
              <a:gd name="connsiteY34" fmla="*/ 2390596 h 6858000"/>
              <a:gd name="connsiteX35" fmla="*/ 8599593 w 12192000"/>
              <a:gd name="connsiteY35" fmla="*/ 2369223 h 6858000"/>
              <a:gd name="connsiteX36" fmla="*/ 8581906 w 12192000"/>
              <a:gd name="connsiteY36" fmla="*/ 2348236 h 6858000"/>
              <a:gd name="connsiteX37" fmla="*/ 8563792 w 12192000"/>
              <a:gd name="connsiteY37" fmla="*/ 2327642 h 6858000"/>
              <a:gd name="connsiteX38" fmla="*/ 8545258 w 12192000"/>
              <a:gd name="connsiteY38" fmla="*/ 2307449 h 6858000"/>
              <a:gd name="connsiteX39" fmla="*/ 8526312 w 12192000"/>
              <a:gd name="connsiteY39" fmla="*/ 2287664 h 6858000"/>
              <a:gd name="connsiteX40" fmla="*/ 8506960 w 12192000"/>
              <a:gd name="connsiteY40" fmla="*/ 2268294 h 6858000"/>
              <a:gd name="connsiteX41" fmla="*/ 8487208 w 12192000"/>
              <a:gd name="connsiteY41" fmla="*/ 2249346 h 6858000"/>
              <a:gd name="connsiteX42" fmla="*/ 8467066 w 12192000"/>
              <a:gd name="connsiteY42" fmla="*/ 2230827 h 6858000"/>
              <a:gd name="connsiteX43" fmla="*/ 8446538 w 12192000"/>
              <a:gd name="connsiteY43" fmla="*/ 2212744 h 6858000"/>
              <a:gd name="connsiteX44" fmla="*/ 8425632 w 12192000"/>
              <a:gd name="connsiteY44" fmla="*/ 2195105 h 6858000"/>
              <a:gd name="connsiteX45" fmla="*/ 8404356 w 12192000"/>
              <a:gd name="connsiteY45" fmla="*/ 2177917 h 6858000"/>
              <a:gd name="connsiteX46" fmla="*/ 8382715 w 12192000"/>
              <a:gd name="connsiteY46" fmla="*/ 2161187 h 6858000"/>
              <a:gd name="connsiteX47" fmla="*/ 8360717 w 12192000"/>
              <a:gd name="connsiteY47" fmla="*/ 2144922 h 6858000"/>
              <a:gd name="connsiteX48" fmla="*/ 8338371 w 12192000"/>
              <a:gd name="connsiteY48" fmla="*/ 2129129 h 6858000"/>
              <a:gd name="connsiteX49" fmla="*/ 8315680 w 12192000"/>
              <a:gd name="connsiteY49" fmla="*/ 2113816 h 6858000"/>
              <a:gd name="connsiteX50" fmla="*/ 8292655 w 12192000"/>
              <a:gd name="connsiteY50" fmla="*/ 2098989 h 6858000"/>
              <a:gd name="connsiteX51" fmla="*/ 8269300 w 12192000"/>
              <a:gd name="connsiteY51" fmla="*/ 2084656 h 6858000"/>
              <a:gd name="connsiteX52" fmla="*/ 8245624 w 12192000"/>
              <a:gd name="connsiteY52" fmla="*/ 2070823 h 6858000"/>
              <a:gd name="connsiteX53" fmla="*/ 8221633 w 12192000"/>
              <a:gd name="connsiteY53" fmla="*/ 2057499 h 6858000"/>
              <a:gd name="connsiteX54" fmla="*/ 8197334 w 12192000"/>
              <a:gd name="connsiteY54" fmla="*/ 2044690 h 6858000"/>
              <a:gd name="connsiteX55" fmla="*/ 8172734 w 12192000"/>
              <a:gd name="connsiteY55" fmla="*/ 2032403 h 6858000"/>
              <a:gd name="connsiteX56" fmla="*/ 8147841 w 12192000"/>
              <a:gd name="connsiteY56" fmla="*/ 2020647 h 6858000"/>
              <a:gd name="connsiteX57" fmla="*/ 8122660 w 12192000"/>
              <a:gd name="connsiteY57" fmla="*/ 2009426 h 6858000"/>
              <a:gd name="connsiteX58" fmla="*/ 8097200 w 12192000"/>
              <a:gd name="connsiteY58" fmla="*/ 1998750 h 6858000"/>
              <a:gd name="connsiteX59" fmla="*/ 8071467 w 12192000"/>
              <a:gd name="connsiteY59" fmla="*/ 1988624 h 6858000"/>
              <a:gd name="connsiteX60" fmla="*/ 8045468 w 12192000"/>
              <a:gd name="connsiteY60" fmla="*/ 1979057 h 6858000"/>
              <a:gd name="connsiteX61" fmla="*/ 8019211 w 12192000"/>
              <a:gd name="connsiteY61" fmla="*/ 1970055 h 6858000"/>
              <a:gd name="connsiteX62" fmla="*/ 7992701 w 12192000"/>
              <a:gd name="connsiteY62" fmla="*/ 1961626 h 6858000"/>
              <a:gd name="connsiteX63" fmla="*/ 7965947 w 12192000"/>
              <a:gd name="connsiteY63" fmla="*/ 1953776 h 6858000"/>
              <a:gd name="connsiteX64" fmla="*/ 7938955 w 12192000"/>
              <a:gd name="connsiteY64" fmla="*/ 1946513 h 6858000"/>
              <a:gd name="connsiteX65" fmla="*/ 7911733 w 12192000"/>
              <a:gd name="connsiteY65" fmla="*/ 1939844 h 6858000"/>
              <a:gd name="connsiteX66" fmla="*/ 7884286 w 12192000"/>
              <a:gd name="connsiteY66" fmla="*/ 1933776 h 6858000"/>
              <a:gd name="connsiteX67" fmla="*/ 7856624 w 12192000"/>
              <a:gd name="connsiteY67" fmla="*/ 1928316 h 6858000"/>
              <a:gd name="connsiteX68" fmla="*/ 7828751 w 12192000"/>
              <a:gd name="connsiteY68" fmla="*/ 1923472 h 6858000"/>
              <a:gd name="connsiteX69" fmla="*/ 7800675 w 12192000"/>
              <a:gd name="connsiteY69" fmla="*/ 1919251 h 6858000"/>
              <a:gd name="connsiteX70" fmla="*/ 7772404 w 12192000"/>
              <a:gd name="connsiteY70" fmla="*/ 1915660 h 6858000"/>
              <a:gd name="connsiteX71" fmla="*/ 7743944 w 12192000"/>
              <a:gd name="connsiteY71" fmla="*/ 1912705 h 6858000"/>
              <a:gd name="connsiteX72" fmla="*/ 7715303 w 12192000"/>
              <a:gd name="connsiteY72" fmla="*/ 1910394 h 6858000"/>
              <a:gd name="connsiteX73" fmla="*/ 7686486 w 12192000"/>
              <a:gd name="connsiteY73" fmla="*/ 1908735 h 6858000"/>
              <a:gd name="connsiteX74" fmla="*/ 7657502 w 12192000"/>
              <a:gd name="connsiteY74" fmla="*/ 1907734 h 6858000"/>
              <a:gd name="connsiteX75" fmla="*/ 7628357 w 12192000"/>
              <a:gd name="connsiteY75" fmla="*/ 1907399 h 6858000"/>
              <a:gd name="connsiteX76" fmla="*/ 0 w 12192000"/>
              <a:gd name="connsiteY76" fmla="*/ 0 h 6858000"/>
              <a:gd name="connsiteX77" fmla="*/ 12192000 w 12192000"/>
              <a:gd name="connsiteY77" fmla="*/ 0 h 6858000"/>
              <a:gd name="connsiteX78" fmla="*/ 12192000 w 12192000"/>
              <a:gd name="connsiteY78" fmla="*/ 6858000 h 6858000"/>
              <a:gd name="connsiteX79" fmla="*/ 0 w 12192000"/>
              <a:gd name="connsiteY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381453" y="1907399"/>
                </a:moveTo>
                <a:lnTo>
                  <a:pt x="381453" y="6476492"/>
                </a:lnTo>
                <a:lnTo>
                  <a:pt x="8898257" y="6476492"/>
                </a:lnTo>
                <a:lnTo>
                  <a:pt x="8898257" y="3205706"/>
                </a:lnTo>
                <a:lnTo>
                  <a:pt x="8897929" y="3175910"/>
                </a:lnTo>
                <a:lnTo>
                  <a:pt x="8896950" y="3146277"/>
                </a:lnTo>
                <a:lnTo>
                  <a:pt x="8895327" y="3116816"/>
                </a:lnTo>
                <a:lnTo>
                  <a:pt x="8893067" y="3087534"/>
                </a:lnTo>
                <a:lnTo>
                  <a:pt x="8890177" y="3058437"/>
                </a:lnTo>
                <a:lnTo>
                  <a:pt x="8886664" y="3029534"/>
                </a:lnTo>
                <a:lnTo>
                  <a:pt x="8882535" y="3000830"/>
                </a:lnTo>
                <a:lnTo>
                  <a:pt x="8877797" y="2972334"/>
                </a:lnTo>
                <a:lnTo>
                  <a:pt x="8872457" y="2944052"/>
                </a:lnTo>
                <a:lnTo>
                  <a:pt x="8866522" y="2915992"/>
                </a:lnTo>
                <a:lnTo>
                  <a:pt x="8859999" y="2888160"/>
                </a:lnTo>
                <a:lnTo>
                  <a:pt x="8852895" y="2860565"/>
                </a:lnTo>
                <a:lnTo>
                  <a:pt x="8845217" y="2833212"/>
                </a:lnTo>
                <a:lnTo>
                  <a:pt x="8836972" y="2806110"/>
                </a:lnTo>
                <a:lnTo>
                  <a:pt x="8828167" y="2779265"/>
                </a:lnTo>
                <a:lnTo>
                  <a:pt x="8818809" y="2752685"/>
                </a:lnTo>
                <a:lnTo>
                  <a:pt x="8808905" y="2726376"/>
                </a:lnTo>
                <a:lnTo>
                  <a:pt x="8798462" y="2700346"/>
                </a:lnTo>
                <a:lnTo>
                  <a:pt x="8787487" y="2674602"/>
                </a:lnTo>
                <a:lnTo>
                  <a:pt x="8775987" y="2649152"/>
                </a:lnTo>
                <a:lnTo>
                  <a:pt x="8763970" y="2624002"/>
                </a:lnTo>
                <a:lnTo>
                  <a:pt x="8751441" y="2599160"/>
                </a:lnTo>
                <a:lnTo>
                  <a:pt x="8738408" y="2574631"/>
                </a:lnTo>
                <a:lnTo>
                  <a:pt x="8724878" y="2550425"/>
                </a:lnTo>
                <a:lnTo>
                  <a:pt x="8710859" y="2526549"/>
                </a:lnTo>
                <a:lnTo>
                  <a:pt x="8696356" y="2503008"/>
                </a:lnTo>
                <a:lnTo>
                  <a:pt x="8681378" y="2479810"/>
                </a:lnTo>
                <a:lnTo>
                  <a:pt x="8665930" y="2456963"/>
                </a:lnTo>
                <a:lnTo>
                  <a:pt x="8650022" y="2434473"/>
                </a:lnTo>
                <a:lnTo>
                  <a:pt x="8633658" y="2412349"/>
                </a:lnTo>
                <a:lnTo>
                  <a:pt x="8616846" y="2390596"/>
                </a:lnTo>
                <a:lnTo>
                  <a:pt x="8599593" y="2369223"/>
                </a:lnTo>
                <a:lnTo>
                  <a:pt x="8581906" y="2348236"/>
                </a:lnTo>
                <a:lnTo>
                  <a:pt x="8563792" y="2327642"/>
                </a:lnTo>
                <a:lnTo>
                  <a:pt x="8545258" y="2307449"/>
                </a:lnTo>
                <a:lnTo>
                  <a:pt x="8526312" y="2287664"/>
                </a:lnTo>
                <a:lnTo>
                  <a:pt x="8506960" y="2268294"/>
                </a:lnTo>
                <a:lnTo>
                  <a:pt x="8487208" y="2249346"/>
                </a:lnTo>
                <a:lnTo>
                  <a:pt x="8467066" y="2230827"/>
                </a:lnTo>
                <a:lnTo>
                  <a:pt x="8446538" y="2212744"/>
                </a:lnTo>
                <a:lnTo>
                  <a:pt x="8425632" y="2195105"/>
                </a:lnTo>
                <a:lnTo>
                  <a:pt x="8404356" y="2177917"/>
                </a:lnTo>
                <a:lnTo>
                  <a:pt x="8382715" y="2161187"/>
                </a:lnTo>
                <a:lnTo>
                  <a:pt x="8360717" y="2144922"/>
                </a:lnTo>
                <a:lnTo>
                  <a:pt x="8338371" y="2129129"/>
                </a:lnTo>
                <a:lnTo>
                  <a:pt x="8315680" y="2113816"/>
                </a:lnTo>
                <a:lnTo>
                  <a:pt x="8292655" y="2098989"/>
                </a:lnTo>
                <a:lnTo>
                  <a:pt x="8269300" y="2084656"/>
                </a:lnTo>
                <a:lnTo>
                  <a:pt x="8245624" y="2070823"/>
                </a:lnTo>
                <a:lnTo>
                  <a:pt x="8221633" y="2057499"/>
                </a:lnTo>
                <a:lnTo>
                  <a:pt x="8197334" y="2044690"/>
                </a:lnTo>
                <a:lnTo>
                  <a:pt x="8172734" y="2032403"/>
                </a:lnTo>
                <a:lnTo>
                  <a:pt x="8147841" y="2020647"/>
                </a:lnTo>
                <a:lnTo>
                  <a:pt x="8122660" y="2009426"/>
                </a:lnTo>
                <a:lnTo>
                  <a:pt x="8097200" y="1998750"/>
                </a:lnTo>
                <a:lnTo>
                  <a:pt x="8071467" y="1988624"/>
                </a:lnTo>
                <a:lnTo>
                  <a:pt x="8045468" y="1979057"/>
                </a:lnTo>
                <a:lnTo>
                  <a:pt x="8019211" y="1970055"/>
                </a:lnTo>
                <a:lnTo>
                  <a:pt x="7992701" y="1961626"/>
                </a:lnTo>
                <a:lnTo>
                  <a:pt x="7965947" y="1953776"/>
                </a:lnTo>
                <a:lnTo>
                  <a:pt x="7938955" y="1946513"/>
                </a:lnTo>
                <a:lnTo>
                  <a:pt x="7911733" y="1939844"/>
                </a:lnTo>
                <a:lnTo>
                  <a:pt x="7884286" y="1933776"/>
                </a:lnTo>
                <a:lnTo>
                  <a:pt x="7856624" y="1928316"/>
                </a:lnTo>
                <a:lnTo>
                  <a:pt x="7828751" y="1923472"/>
                </a:lnTo>
                <a:lnTo>
                  <a:pt x="7800675" y="1919251"/>
                </a:lnTo>
                <a:lnTo>
                  <a:pt x="7772404" y="1915660"/>
                </a:lnTo>
                <a:lnTo>
                  <a:pt x="7743944" y="1912705"/>
                </a:lnTo>
                <a:lnTo>
                  <a:pt x="7715303" y="1910394"/>
                </a:lnTo>
                <a:lnTo>
                  <a:pt x="7686486" y="1908735"/>
                </a:lnTo>
                <a:lnTo>
                  <a:pt x="7657502" y="1907734"/>
                </a:lnTo>
                <a:lnTo>
                  <a:pt x="7628357" y="1907399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33" name="Titel 32">
            <a:extLst>
              <a:ext uri="{FF2B5EF4-FFF2-40B4-BE49-F238E27FC236}">
                <a16:creationId xmlns:a16="http://schemas.microsoft.com/office/drawing/2014/main" id="{D8BF3EE4-385A-D03A-0172-38A912799F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73723" y="2615013"/>
            <a:ext cx="7163777" cy="2351437"/>
          </a:xfrm>
        </p:spPr>
        <p:txBody>
          <a:bodyPr vert="horz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AD019255-217C-2453-B7DE-5CBFDB1154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1302726" y="377825"/>
            <a:ext cx="508274" cy="50827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3" name="Datumsplatzhalter 58">
            <a:extLst>
              <a:ext uri="{FF2B5EF4-FFF2-40B4-BE49-F238E27FC236}">
                <a16:creationId xmlns:a16="http://schemas.microsoft.com/office/drawing/2014/main" id="{97E48789-2B24-2C14-7FB7-FBF6B63CAAEB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gray">
          <a:xfrm>
            <a:off x="773723" y="5903734"/>
            <a:ext cx="7163777" cy="19289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690C3ABC-1B6B-4A13-A042-0D788741F36A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4" name="Fußzeilenplatzhalter 59">
            <a:extLst>
              <a:ext uri="{FF2B5EF4-FFF2-40B4-BE49-F238E27FC236}">
                <a16:creationId xmlns:a16="http://schemas.microsoft.com/office/drawing/2014/main" id="{5B204CA9-F463-D119-1E79-262C41A49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773723" y="5648737"/>
            <a:ext cx="7163777" cy="192897"/>
          </a:xfr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6" name="Bildplatzhalter 19">
            <a:extLst>
              <a:ext uri="{FF2B5EF4-FFF2-40B4-BE49-F238E27FC236}">
                <a16:creationId xmlns:a16="http://schemas.microsoft.com/office/drawing/2014/main" id="{FEF479CE-9694-D73C-93D3-73622E5B7BE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82588" y="370765"/>
            <a:ext cx="1532476" cy="149002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9796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0148992-DA70-DDC1-200A-390558D8D88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243731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F0148992-DA70-DDC1-200A-390558D8D8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4">
            <a:extLst>
              <a:ext uri="{FF2B5EF4-FFF2-40B4-BE49-F238E27FC236}">
                <a16:creationId xmlns:a16="http://schemas.microsoft.com/office/drawing/2014/main" id="{17C69D6A-EDEC-B0F2-E0A6-180B3DF56C0B}"/>
              </a:ext>
            </a:extLst>
          </p:cNvPr>
          <p:cNvSpPr/>
          <p:nvPr/>
        </p:nvSpPr>
        <p:spPr bwMode="gray">
          <a:xfrm>
            <a:off x="382587" y="377825"/>
            <a:ext cx="6607297" cy="3851275"/>
          </a:xfrm>
          <a:custGeom>
            <a:avLst/>
            <a:gdLst/>
            <a:ahLst/>
            <a:cxnLst/>
            <a:rect l="l" t="t" r="r" b="b"/>
            <a:pathLst>
              <a:path w="10845165" h="6324600">
                <a:moveTo>
                  <a:pt x="10844842" y="0"/>
                </a:moveTo>
                <a:lnTo>
                  <a:pt x="0" y="0"/>
                </a:lnTo>
                <a:lnTo>
                  <a:pt x="0" y="6324414"/>
                </a:lnTo>
                <a:lnTo>
                  <a:pt x="8750665" y="6324414"/>
                </a:lnTo>
                <a:lnTo>
                  <a:pt x="8798727" y="6323862"/>
                </a:lnTo>
                <a:lnTo>
                  <a:pt x="8846525" y="6322211"/>
                </a:lnTo>
                <a:lnTo>
                  <a:pt x="8894045" y="6319475"/>
                </a:lnTo>
                <a:lnTo>
                  <a:pt x="8941278" y="6315665"/>
                </a:lnTo>
                <a:lnTo>
                  <a:pt x="8988211" y="6310792"/>
                </a:lnTo>
                <a:lnTo>
                  <a:pt x="9034833" y="6304869"/>
                </a:lnTo>
                <a:lnTo>
                  <a:pt x="9081131" y="6297908"/>
                </a:lnTo>
                <a:lnTo>
                  <a:pt x="9127096" y="6289920"/>
                </a:lnTo>
                <a:lnTo>
                  <a:pt x="9172715" y="6280916"/>
                </a:lnTo>
                <a:lnTo>
                  <a:pt x="9217976" y="6270910"/>
                </a:lnTo>
                <a:lnTo>
                  <a:pt x="9262869" y="6259912"/>
                </a:lnTo>
                <a:lnTo>
                  <a:pt x="9307380" y="6247935"/>
                </a:lnTo>
                <a:lnTo>
                  <a:pt x="9351500" y="6234990"/>
                </a:lnTo>
                <a:lnTo>
                  <a:pt x="9395216" y="6221089"/>
                </a:lnTo>
                <a:lnTo>
                  <a:pt x="9438517" y="6206244"/>
                </a:lnTo>
                <a:lnTo>
                  <a:pt x="9481391" y="6190467"/>
                </a:lnTo>
                <a:lnTo>
                  <a:pt x="9523827" y="6173769"/>
                </a:lnTo>
                <a:lnTo>
                  <a:pt x="9565813" y="6156162"/>
                </a:lnTo>
                <a:lnTo>
                  <a:pt x="9607338" y="6137659"/>
                </a:lnTo>
                <a:lnTo>
                  <a:pt x="9648390" y="6118270"/>
                </a:lnTo>
                <a:lnTo>
                  <a:pt x="9688957" y="6098009"/>
                </a:lnTo>
                <a:lnTo>
                  <a:pt x="9729028" y="6076885"/>
                </a:lnTo>
                <a:lnTo>
                  <a:pt x="9768592" y="6054913"/>
                </a:lnTo>
                <a:lnTo>
                  <a:pt x="9807636" y="6032102"/>
                </a:lnTo>
                <a:lnTo>
                  <a:pt x="9846150" y="6008465"/>
                </a:lnTo>
                <a:lnTo>
                  <a:pt x="9884122" y="5984015"/>
                </a:lnTo>
                <a:lnTo>
                  <a:pt x="9921540" y="5958761"/>
                </a:lnTo>
                <a:lnTo>
                  <a:pt x="9958392" y="5932718"/>
                </a:lnTo>
                <a:lnTo>
                  <a:pt x="9994667" y="5905895"/>
                </a:lnTo>
                <a:lnTo>
                  <a:pt x="10030354" y="5878305"/>
                </a:lnTo>
                <a:lnTo>
                  <a:pt x="10065441" y="5849961"/>
                </a:lnTo>
                <a:lnTo>
                  <a:pt x="10099917" y="5820873"/>
                </a:lnTo>
                <a:lnTo>
                  <a:pt x="10133769" y="5791053"/>
                </a:lnTo>
                <a:lnTo>
                  <a:pt x="10166987" y="5760514"/>
                </a:lnTo>
                <a:lnTo>
                  <a:pt x="10199558" y="5729267"/>
                </a:lnTo>
                <a:lnTo>
                  <a:pt x="10231472" y="5697323"/>
                </a:lnTo>
                <a:lnTo>
                  <a:pt x="10262716" y="5664696"/>
                </a:lnTo>
                <a:lnTo>
                  <a:pt x="10293280" y="5631396"/>
                </a:lnTo>
                <a:lnTo>
                  <a:pt x="10323151" y="5597435"/>
                </a:lnTo>
                <a:lnTo>
                  <a:pt x="10352318" y="5562825"/>
                </a:lnTo>
                <a:lnTo>
                  <a:pt x="10380770" y="5527579"/>
                </a:lnTo>
                <a:lnTo>
                  <a:pt x="10408494" y="5491707"/>
                </a:lnTo>
                <a:lnTo>
                  <a:pt x="10435480" y="5455222"/>
                </a:lnTo>
                <a:lnTo>
                  <a:pt x="10461716" y="5418135"/>
                </a:lnTo>
                <a:lnTo>
                  <a:pt x="10487190" y="5380458"/>
                </a:lnTo>
                <a:lnTo>
                  <a:pt x="10511890" y="5342203"/>
                </a:lnTo>
                <a:lnTo>
                  <a:pt x="10535806" y="5303382"/>
                </a:lnTo>
                <a:lnTo>
                  <a:pt x="10558926" y="5264007"/>
                </a:lnTo>
                <a:lnTo>
                  <a:pt x="10581237" y="5224089"/>
                </a:lnTo>
                <a:lnTo>
                  <a:pt x="10602729" y="5183640"/>
                </a:lnTo>
                <a:lnTo>
                  <a:pt x="10623390" y="5142673"/>
                </a:lnTo>
                <a:lnTo>
                  <a:pt x="10643209" y="5101198"/>
                </a:lnTo>
                <a:lnTo>
                  <a:pt x="10662173" y="5059228"/>
                </a:lnTo>
                <a:lnTo>
                  <a:pt x="10680271" y="5016774"/>
                </a:lnTo>
                <a:lnTo>
                  <a:pt x="10697493" y="4973849"/>
                </a:lnTo>
                <a:lnTo>
                  <a:pt x="10713825" y="4930464"/>
                </a:lnTo>
                <a:lnTo>
                  <a:pt x="10729257" y="4886630"/>
                </a:lnTo>
                <a:lnTo>
                  <a:pt x="10743778" y="4842361"/>
                </a:lnTo>
                <a:lnTo>
                  <a:pt x="10757374" y="4797667"/>
                </a:lnTo>
                <a:lnTo>
                  <a:pt x="10770036" y="4752560"/>
                </a:lnTo>
                <a:lnTo>
                  <a:pt x="10781751" y="4707052"/>
                </a:lnTo>
                <a:lnTo>
                  <a:pt x="10792508" y="4661156"/>
                </a:lnTo>
                <a:lnTo>
                  <a:pt x="10802296" y="4614882"/>
                </a:lnTo>
                <a:lnTo>
                  <a:pt x="10811102" y="4568243"/>
                </a:lnTo>
                <a:lnTo>
                  <a:pt x="10818916" y="4521250"/>
                </a:lnTo>
                <a:lnTo>
                  <a:pt x="10825725" y="4473915"/>
                </a:lnTo>
                <a:lnTo>
                  <a:pt x="10831518" y="4426250"/>
                </a:lnTo>
                <a:lnTo>
                  <a:pt x="10836284" y="4378267"/>
                </a:lnTo>
                <a:lnTo>
                  <a:pt x="10840011" y="4329978"/>
                </a:lnTo>
                <a:lnTo>
                  <a:pt x="10842687" y="4281394"/>
                </a:lnTo>
                <a:lnTo>
                  <a:pt x="10844301" y="4232528"/>
                </a:lnTo>
                <a:lnTo>
                  <a:pt x="10844842" y="4183390"/>
                </a:lnTo>
                <a:lnTo>
                  <a:pt x="10844842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7945B1D-09B9-ABE6-A56B-52F5A3DFB9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381796 w 12192000"/>
              <a:gd name="connsiteY0" fmla="*/ 381002 h 6858000"/>
              <a:gd name="connsiteX1" fmla="*/ 381796 w 12192000"/>
              <a:gd name="connsiteY1" fmla="*/ 4216400 h 6858000"/>
              <a:gd name="connsiteX2" fmla="*/ 5688579 w 12192000"/>
              <a:gd name="connsiteY2" fmla="*/ 4216400 h 6858000"/>
              <a:gd name="connsiteX3" fmla="*/ 5717726 w 12192000"/>
              <a:gd name="connsiteY3" fmla="*/ 4216066 h 6858000"/>
              <a:gd name="connsiteX4" fmla="*/ 5746713 w 12192000"/>
              <a:gd name="connsiteY4" fmla="*/ 4215064 h 6858000"/>
              <a:gd name="connsiteX5" fmla="*/ 5775531 w 12192000"/>
              <a:gd name="connsiteY5" fmla="*/ 4213405 h 6858000"/>
              <a:gd name="connsiteX6" fmla="*/ 5804175 w 12192000"/>
              <a:gd name="connsiteY6" fmla="*/ 4211095 h 6858000"/>
              <a:gd name="connsiteX7" fmla="*/ 5832637 w 12192000"/>
              <a:gd name="connsiteY7" fmla="*/ 4208139 h 6858000"/>
              <a:gd name="connsiteX8" fmla="*/ 5860910 w 12192000"/>
              <a:gd name="connsiteY8" fmla="*/ 4204547 h 6858000"/>
              <a:gd name="connsiteX9" fmla="*/ 5888988 w 12192000"/>
              <a:gd name="connsiteY9" fmla="*/ 4200326 h 6858000"/>
              <a:gd name="connsiteX10" fmla="*/ 5916863 w 12192000"/>
              <a:gd name="connsiteY10" fmla="*/ 4195482 h 6858000"/>
              <a:gd name="connsiteX11" fmla="*/ 5944528 w 12192000"/>
              <a:gd name="connsiteY11" fmla="*/ 4190021 h 6858000"/>
              <a:gd name="connsiteX12" fmla="*/ 5971976 w 12192000"/>
              <a:gd name="connsiteY12" fmla="*/ 4183953 h 6858000"/>
              <a:gd name="connsiteX13" fmla="*/ 5999201 w 12192000"/>
              <a:gd name="connsiteY13" fmla="*/ 4177284 h 6858000"/>
              <a:gd name="connsiteX14" fmla="*/ 6026195 w 12192000"/>
              <a:gd name="connsiteY14" fmla="*/ 4170020 h 6858000"/>
              <a:gd name="connsiteX15" fmla="*/ 6052951 w 12192000"/>
              <a:gd name="connsiteY15" fmla="*/ 4162170 h 6858000"/>
              <a:gd name="connsiteX16" fmla="*/ 6079462 w 12192000"/>
              <a:gd name="connsiteY16" fmla="*/ 4153740 h 6858000"/>
              <a:gd name="connsiteX17" fmla="*/ 6105722 w 12192000"/>
              <a:gd name="connsiteY17" fmla="*/ 4144737 h 6858000"/>
              <a:gd name="connsiteX18" fmla="*/ 6131723 w 12192000"/>
              <a:gd name="connsiteY18" fmla="*/ 4135169 h 6858000"/>
              <a:gd name="connsiteX19" fmla="*/ 6157458 w 12192000"/>
              <a:gd name="connsiteY19" fmla="*/ 4125043 h 6858000"/>
              <a:gd name="connsiteX20" fmla="*/ 6182920 w 12192000"/>
              <a:gd name="connsiteY20" fmla="*/ 4114365 h 6858000"/>
              <a:gd name="connsiteX21" fmla="*/ 6208102 w 12192000"/>
              <a:gd name="connsiteY21" fmla="*/ 4103144 h 6858000"/>
              <a:gd name="connsiteX22" fmla="*/ 6232998 w 12192000"/>
              <a:gd name="connsiteY22" fmla="*/ 4091386 h 6858000"/>
              <a:gd name="connsiteX23" fmla="*/ 6257600 w 12192000"/>
              <a:gd name="connsiteY23" fmla="*/ 4079099 h 6858000"/>
              <a:gd name="connsiteX24" fmla="*/ 6281900 w 12192000"/>
              <a:gd name="connsiteY24" fmla="*/ 4066288 h 6858000"/>
              <a:gd name="connsiteX25" fmla="*/ 6305894 w 12192000"/>
              <a:gd name="connsiteY25" fmla="*/ 4052963 h 6858000"/>
              <a:gd name="connsiteX26" fmla="*/ 6329572 w 12192000"/>
              <a:gd name="connsiteY26" fmla="*/ 4039130 h 6858000"/>
              <a:gd name="connsiteX27" fmla="*/ 6352928 w 12192000"/>
              <a:gd name="connsiteY27" fmla="*/ 4024795 h 6858000"/>
              <a:gd name="connsiteX28" fmla="*/ 6375956 w 12192000"/>
              <a:gd name="connsiteY28" fmla="*/ 4009968 h 6858000"/>
              <a:gd name="connsiteX29" fmla="*/ 6398648 w 12192000"/>
              <a:gd name="connsiteY29" fmla="*/ 3994653 h 6858000"/>
              <a:gd name="connsiteX30" fmla="*/ 6420997 w 12192000"/>
              <a:gd name="connsiteY30" fmla="*/ 3978859 h 6858000"/>
              <a:gd name="connsiteX31" fmla="*/ 6442995 w 12192000"/>
              <a:gd name="connsiteY31" fmla="*/ 3962592 h 6858000"/>
              <a:gd name="connsiteX32" fmla="*/ 6464638 w 12192000"/>
              <a:gd name="connsiteY32" fmla="*/ 3945861 h 6858000"/>
              <a:gd name="connsiteX33" fmla="*/ 6485916 w 12192000"/>
              <a:gd name="connsiteY33" fmla="*/ 3928672 h 6858000"/>
              <a:gd name="connsiteX34" fmla="*/ 6506824 w 12192000"/>
              <a:gd name="connsiteY34" fmla="*/ 3911031 h 6858000"/>
              <a:gd name="connsiteX35" fmla="*/ 6527353 w 12192000"/>
              <a:gd name="connsiteY35" fmla="*/ 3892947 h 6858000"/>
              <a:gd name="connsiteX36" fmla="*/ 6547498 w 12192000"/>
              <a:gd name="connsiteY36" fmla="*/ 3874427 h 6858000"/>
              <a:gd name="connsiteX37" fmla="*/ 6567250 w 12192000"/>
              <a:gd name="connsiteY37" fmla="*/ 3855477 h 6858000"/>
              <a:gd name="connsiteX38" fmla="*/ 6586604 w 12192000"/>
              <a:gd name="connsiteY38" fmla="*/ 3836105 h 6858000"/>
              <a:gd name="connsiteX39" fmla="*/ 6605552 w 12192000"/>
              <a:gd name="connsiteY39" fmla="*/ 3816319 h 6858000"/>
              <a:gd name="connsiteX40" fmla="*/ 6624087 w 12192000"/>
              <a:gd name="connsiteY40" fmla="*/ 3796124 h 6858000"/>
              <a:gd name="connsiteX41" fmla="*/ 6642202 w 12192000"/>
              <a:gd name="connsiteY41" fmla="*/ 3775529 h 6858000"/>
              <a:gd name="connsiteX42" fmla="*/ 6659890 w 12192000"/>
              <a:gd name="connsiteY42" fmla="*/ 3754540 h 6858000"/>
              <a:gd name="connsiteX43" fmla="*/ 6677145 w 12192000"/>
              <a:gd name="connsiteY43" fmla="*/ 3733165 h 6858000"/>
              <a:gd name="connsiteX44" fmla="*/ 6693958 w 12192000"/>
              <a:gd name="connsiteY44" fmla="*/ 3711411 h 6858000"/>
              <a:gd name="connsiteX45" fmla="*/ 6710324 w 12192000"/>
              <a:gd name="connsiteY45" fmla="*/ 3689285 h 6858000"/>
              <a:gd name="connsiteX46" fmla="*/ 6726234 w 12192000"/>
              <a:gd name="connsiteY46" fmla="*/ 3666794 h 6858000"/>
              <a:gd name="connsiteX47" fmla="*/ 6741683 w 12192000"/>
              <a:gd name="connsiteY47" fmla="*/ 3643945 h 6858000"/>
              <a:gd name="connsiteX48" fmla="*/ 6756662 w 12192000"/>
              <a:gd name="connsiteY48" fmla="*/ 3620745 h 6858000"/>
              <a:gd name="connsiteX49" fmla="*/ 6771166 w 12192000"/>
              <a:gd name="connsiteY49" fmla="*/ 3597202 h 6858000"/>
              <a:gd name="connsiteX50" fmla="*/ 6785187 w 12192000"/>
              <a:gd name="connsiteY50" fmla="*/ 3573324 h 6858000"/>
              <a:gd name="connsiteX51" fmla="*/ 6798717 w 12192000"/>
              <a:gd name="connsiteY51" fmla="*/ 3549116 h 6858000"/>
              <a:gd name="connsiteX52" fmla="*/ 6811751 w 12192000"/>
              <a:gd name="connsiteY52" fmla="*/ 3524586 h 6858000"/>
              <a:gd name="connsiteX53" fmla="*/ 6824280 w 12192000"/>
              <a:gd name="connsiteY53" fmla="*/ 3499741 h 6858000"/>
              <a:gd name="connsiteX54" fmla="*/ 6836299 w 12192000"/>
              <a:gd name="connsiteY54" fmla="*/ 3474589 h 6858000"/>
              <a:gd name="connsiteX55" fmla="*/ 6847800 w 12192000"/>
              <a:gd name="connsiteY55" fmla="*/ 3449137 h 6858000"/>
              <a:gd name="connsiteX56" fmla="*/ 6858775 w 12192000"/>
              <a:gd name="connsiteY56" fmla="*/ 3423391 h 6858000"/>
              <a:gd name="connsiteX57" fmla="*/ 6869220 w 12192000"/>
              <a:gd name="connsiteY57" fmla="*/ 3397359 h 6858000"/>
              <a:gd name="connsiteX58" fmla="*/ 6879124 w 12192000"/>
              <a:gd name="connsiteY58" fmla="*/ 3371049 h 6858000"/>
              <a:gd name="connsiteX59" fmla="*/ 6888483 w 12192000"/>
              <a:gd name="connsiteY59" fmla="*/ 3344466 h 6858000"/>
              <a:gd name="connsiteX60" fmla="*/ 6897289 w 12192000"/>
              <a:gd name="connsiteY60" fmla="*/ 3317619 h 6858000"/>
              <a:gd name="connsiteX61" fmla="*/ 6905534 w 12192000"/>
              <a:gd name="connsiteY61" fmla="*/ 3290515 h 6858000"/>
              <a:gd name="connsiteX62" fmla="*/ 6913213 w 12192000"/>
              <a:gd name="connsiteY62" fmla="*/ 3263160 h 6858000"/>
              <a:gd name="connsiteX63" fmla="*/ 6920317 w 12192000"/>
              <a:gd name="connsiteY63" fmla="*/ 3235562 h 6858000"/>
              <a:gd name="connsiteX64" fmla="*/ 6926841 w 12192000"/>
              <a:gd name="connsiteY64" fmla="*/ 3207729 h 6858000"/>
              <a:gd name="connsiteX65" fmla="*/ 6932777 w 12192000"/>
              <a:gd name="connsiteY65" fmla="*/ 3179666 h 6858000"/>
              <a:gd name="connsiteX66" fmla="*/ 6938117 w 12192000"/>
              <a:gd name="connsiteY66" fmla="*/ 3151382 h 6858000"/>
              <a:gd name="connsiteX67" fmla="*/ 6942856 w 12192000"/>
              <a:gd name="connsiteY67" fmla="*/ 3122884 h 6858000"/>
              <a:gd name="connsiteX68" fmla="*/ 6946985 w 12192000"/>
              <a:gd name="connsiteY68" fmla="*/ 3094178 h 6858000"/>
              <a:gd name="connsiteX69" fmla="*/ 6950498 w 12192000"/>
              <a:gd name="connsiteY69" fmla="*/ 3065272 h 6858000"/>
              <a:gd name="connsiteX70" fmla="*/ 6953388 w 12192000"/>
              <a:gd name="connsiteY70" fmla="*/ 3036173 h 6858000"/>
              <a:gd name="connsiteX71" fmla="*/ 6955649 w 12192000"/>
              <a:gd name="connsiteY71" fmla="*/ 3006888 h 6858000"/>
              <a:gd name="connsiteX72" fmla="*/ 6957271 w 12192000"/>
              <a:gd name="connsiteY72" fmla="*/ 2977425 h 6858000"/>
              <a:gd name="connsiteX73" fmla="*/ 6958250 w 12192000"/>
              <a:gd name="connsiteY73" fmla="*/ 2947790 h 6858000"/>
              <a:gd name="connsiteX74" fmla="*/ 6958578 w 12192000"/>
              <a:gd name="connsiteY74" fmla="*/ 2917991 h 6858000"/>
              <a:gd name="connsiteX75" fmla="*/ 6958578 w 12192000"/>
              <a:gd name="connsiteY75" fmla="*/ 381002 h 6858000"/>
              <a:gd name="connsiteX76" fmla="*/ 0 w 12192000"/>
              <a:gd name="connsiteY76" fmla="*/ 0 h 6858000"/>
              <a:gd name="connsiteX77" fmla="*/ 12192000 w 12192000"/>
              <a:gd name="connsiteY77" fmla="*/ 0 h 6858000"/>
              <a:gd name="connsiteX78" fmla="*/ 12192000 w 12192000"/>
              <a:gd name="connsiteY78" fmla="*/ 6858000 h 6858000"/>
              <a:gd name="connsiteX79" fmla="*/ 0 w 12192000"/>
              <a:gd name="connsiteY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381796" y="381002"/>
                </a:moveTo>
                <a:lnTo>
                  <a:pt x="381796" y="4216400"/>
                </a:lnTo>
                <a:lnTo>
                  <a:pt x="5688579" y="4216400"/>
                </a:lnTo>
                <a:lnTo>
                  <a:pt x="5717726" y="4216066"/>
                </a:lnTo>
                <a:lnTo>
                  <a:pt x="5746713" y="4215064"/>
                </a:lnTo>
                <a:lnTo>
                  <a:pt x="5775531" y="4213405"/>
                </a:lnTo>
                <a:lnTo>
                  <a:pt x="5804175" y="4211095"/>
                </a:lnTo>
                <a:lnTo>
                  <a:pt x="5832637" y="4208139"/>
                </a:lnTo>
                <a:lnTo>
                  <a:pt x="5860910" y="4204547"/>
                </a:lnTo>
                <a:lnTo>
                  <a:pt x="5888988" y="4200326"/>
                </a:lnTo>
                <a:lnTo>
                  <a:pt x="5916863" y="4195482"/>
                </a:lnTo>
                <a:lnTo>
                  <a:pt x="5944528" y="4190021"/>
                </a:lnTo>
                <a:lnTo>
                  <a:pt x="5971976" y="4183953"/>
                </a:lnTo>
                <a:lnTo>
                  <a:pt x="5999201" y="4177284"/>
                </a:lnTo>
                <a:lnTo>
                  <a:pt x="6026195" y="4170020"/>
                </a:lnTo>
                <a:lnTo>
                  <a:pt x="6052951" y="4162170"/>
                </a:lnTo>
                <a:lnTo>
                  <a:pt x="6079462" y="4153740"/>
                </a:lnTo>
                <a:lnTo>
                  <a:pt x="6105722" y="4144737"/>
                </a:lnTo>
                <a:lnTo>
                  <a:pt x="6131723" y="4135169"/>
                </a:lnTo>
                <a:lnTo>
                  <a:pt x="6157458" y="4125043"/>
                </a:lnTo>
                <a:lnTo>
                  <a:pt x="6182920" y="4114365"/>
                </a:lnTo>
                <a:lnTo>
                  <a:pt x="6208102" y="4103144"/>
                </a:lnTo>
                <a:lnTo>
                  <a:pt x="6232998" y="4091386"/>
                </a:lnTo>
                <a:lnTo>
                  <a:pt x="6257600" y="4079099"/>
                </a:lnTo>
                <a:lnTo>
                  <a:pt x="6281900" y="4066288"/>
                </a:lnTo>
                <a:lnTo>
                  <a:pt x="6305894" y="4052963"/>
                </a:lnTo>
                <a:lnTo>
                  <a:pt x="6329572" y="4039130"/>
                </a:lnTo>
                <a:lnTo>
                  <a:pt x="6352928" y="4024795"/>
                </a:lnTo>
                <a:lnTo>
                  <a:pt x="6375956" y="4009968"/>
                </a:lnTo>
                <a:lnTo>
                  <a:pt x="6398648" y="3994653"/>
                </a:lnTo>
                <a:lnTo>
                  <a:pt x="6420997" y="3978859"/>
                </a:lnTo>
                <a:lnTo>
                  <a:pt x="6442995" y="3962592"/>
                </a:lnTo>
                <a:lnTo>
                  <a:pt x="6464638" y="3945861"/>
                </a:lnTo>
                <a:lnTo>
                  <a:pt x="6485916" y="3928672"/>
                </a:lnTo>
                <a:lnTo>
                  <a:pt x="6506824" y="3911031"/>
                </a:lnTo>
                <a:lnTo>
                  <a:pt x="6527353" y="3892947"/>
                </a:lnTo>
                <a:lnTo>
                  <a:pt x="6547498" y="3874427"/>
                </a:lnTo>
                <a:lnTo>
                  <a:pt x="6567250" y="3855477"/>
                </a:lnTo>
                <a:lnTo>
                  <a:pt x="6586604" y="3836105"/>
                </a:lnTo>
                <a:lnTo>
                  <a:pt x="6605552" y="3816319"/>
                </a:lnTo>
                <a:lnTo>
                  <a:pt x="6624087" y="3796124"/>
                </a:lnTo>
                <a:lnTo>
                  <a:pt x="6642202" y="3775529"/>
                </a:lnTo>
                <a:lnTo>
                  <a:pt x="6659890" y="3754540"/>
                </a:lnTo>
                <a:lnTo>
                  <a:pt x="6677145" y="3733165"/>
                </a:lnTo>
                <a:lnTo>
                  <a:pt x="6693958" y="3711411"/>
                </a:lnTo>
                <a:lnTo>
                  <a:pt x="6710324" y="3689285"/>
                </a:lnTo>
                <a:lnTo>
                  <a:pt x="6726234" y="3666794"/>
                </a:lnTo>
                <a:lnTo>
                  <a:pt x="6741683" y="3643945"/>
                </a:lnTo>
                <a:lnTo>
                  <a:pt x="6756662" y="3620745"/>
                </a:lnTo>
                <a:lnTo>
                  <a:pt x="6771166" y="3597202"/>
                </a:lnTo>
                <a:lnTo>
                  <a:pt x="6785187" y="3573324"/>
                </a:lnTo>
                <a:lnTo>
                  <a:pt x="6798717" y="3549116"/>
                </a:lnTo>
                <a:lnTo>
                  <a:pt x="6811751" y="3524586"/>
                </a:lnTo>
                <a:lnTo>
                  <a:pt x="6824280" y="3499741"/>
                </a:lnTo>
                <a:lnTo>
                  <a:pt x="6836299" y="3474589"/>
                </a:lnTo>
                <a:lnTo>
                  <a:pt x="6847800" y="3449137"/>
                </a:lnTo>
                <a:lnTo>
                  <a:pt x="6858775" y="3423391"/>
                </a:lnTo>
                <a:lnTo>
                  <a:pt x="6869220" y="3397359"/>
                </a:lnTo>
                <a:lnTo>
                  <a:pt x="6879124" y="3371049"/>
                </a:lnTo>
                <a:lnTo>
                  <a:pt x="6888483" y="3344466"/>
                </a:lnTo>
                <a:lnTo>
                  <a:pt x="6897289" y="3317619"/>
                </a:lnTo>
                <a:lnTo>
                  <a:pt x="6905534" y="3290515"/>
                </a:lnTo>
                <a:lnTo>
                  <a:pt x="6913213" y="3263160"/>
                </a:lnTo>
                <a:lnTo>
                  <a:pt x="6920317" y="3235562"/>
                </a:lnTo>
                <a:lnTo>
                  <a:pt x="6926841" y="3207729"/>
                </a:lnTo>
                <a:lnTo>
                  <a:pt x="6932777" y="3179666"/>
                </a:lnTo>
                <a:lnTo>
                  <a:pt x="6938117" y="3151382"/>
                </a:lnTo>
                <a:lnTo>
                  <a:pt x="6942856" y="3122884"/>
                </a:lnTo>
                <a:lnTo>
                  <a:pt x="6946985" y="3094178"/>
                </a:lnTo>
                <a:lnTo>
                  <a:pt x="6950498" y="3065272"/>
                </a:lnTo>
                <a:lnTo>
                  <a:pt x="6953388" y="3036173"/>
                </a:lnTo>
                <a:lnTo>
                  <a:pt x="6955649" y="3006888"/>
                </a:lnTo>
                <a:lnTo>
                  <a:pt x="6957271" y="2977425"/>
                </a:lnTo>
                <a:lnTo>
                  <a:pt x="6958250" y="2947790"/>
                </a:lnTo>
                <a:lnTo>
                  <a:pt x="6958578" y="2917991"/>
                </a:lnTo>
                <a:lnTo>
                  <a:pt x="6958578" y="38100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4E0FC179-7CC2-79F2-EE8D-9237AE0B1B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60164" y="1105231"/>
            <a:ext cx="5235824" cy="2128507"/>
          </a:xfrm>
        </p:spPr>
        <p:txBody>
          <a:bodyPr vert="horz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Bildplatzhalter 16">
            <a:extLst>
              <a:ext uri="{FF2B5EF4-FFF2-40B4-BE49-F238E27FC236}">
                <a16:creationId xmlns:a16="http://schemas.microsoft.com/office/drawing/2014/main" id="{1838CF70-5BA6-DE3A-8078-6857ACA8390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295111" y="5981426"/>
            <a:ext cx="508274" cy="50827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5" name="Datumsplatzhalter 58">
            <a:extLst>
              <a:ext uri="{FF2B5EF4-FFF2-40B4-BE49-F238E27FC236}">
                <a16:creationId xmlns:a16="http://schemas.microsoft.com/office/drawing/2014/main" id="{9C26AB0A-833A-F38E-B779-0B91251A3662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gray">
          <a:xfrm>
            <a:off x="760164" y="3649364"/>
            <a:ext cx="5235824" cy="19289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690C3ABC-1B6B-4A13-A042-0D788741F36A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7" name="Fußzeilenplatzhalter 59">
            <a:extLst>
              <a:ext uri="{FF2B5EF4-FFF2-40B4-BE49-F238E27FC236}">
                <a16:creationId xmlns:a16="http://schemas.microsoft.com/office/drawing/2014/main" id="{EDC5C50B-FB82-16E1-DF81-9FE7C5443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760164" y="3394367"/>
            <a:ext cx="5235824" cy="192897"/>
          </a:xfr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9" name="Bildplatzhalter 19">
            <a:extLst>
              <a:ext uri="{FF2B5EF4-FFF2-40B4-BE49-F238E27FC236}">
                <a16:creationId xmlns:a16="http://schemas.microsoft.com/office/drawing/2014/main" id="{329F519C-3635-9EE8-3365-B02794F1DC6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384969" y="6372143"/>
            <a:ext cx="1532476" cy="149002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4235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150A11-41CD-9D00-B3CF-B7A18A0ADAD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06720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150A11-41CD-9D00-B3CF-B7A18A0ADA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bject 9">
            <a:extLst>
              <a:ext uri="{FF2B5EF4-FFF2-40B4-BE49-F238E27FC236}">
                <a16:creationId xmlns:a16="http://schemas.microsoft.com/office/drawing/2014/main" id="{E5B86C2B-652A-DE5B-7BC5-F300873193CA}"/>
              </a:ext>
            </a:extLst>
          </p:cNvPr>
          <p:cNvSpPr/>
          <p:nvPr/>
        </p:nvSpPr>
        <p:spPr bwMode="gray">
          <a:xfrm>
            <a:off x="6091072" y="3080084"/>
            <a:ext cx="4061728" cy="2860508"/>
          </a:xfrm>
          <a:custGeom>
            <a:avLst/>
            <a:gdLst/>
            <a:ahLst/>
            <a:cxnLst/>
            <a:rect l="l" t="t" r="r" b="b"/>
            <a:pathLst>
              <a:path w="1809750" h="1272539">
                <a:moveTo>
                  <a:pt x="1809337" y="0"/>
                </a:moveTo>
                <a:lnTo>
                  <a:pt x="0" y="0"/>
                </a:lnTo>
                <a:lnTo>
                  <a:pt x="0" y="1272212"/>
                </a:lnTo>
                <a:lnTo>
                  <a:pt x="1243909" y="1272212"/>
                </a:lnTo>
                <a:lnTo>
                  <a:pt x="1292696" y="1270137"/>
                </a:lnTo>
                <a:lnTo>
                  <a:pt x="1340330" y="1264023"/>
                </a:lnTo>
                <a:lnTo>
                  <a:pt x="1386643" y="1254042"/>
                </a:lnTo>
                <a:lnTo>
                  <a:pt x="1431463" y="1240362"/>
                </a:lnTo>
                <a:lnTo>
                  <a:pt x="1474622" y="1223154"/>
                </a:lnTo>
                <a:lnTo>
                  <a:pt x="1515950" y="1202587"/>
                </a:lnTo>
                <a:lnTo>
                  <a:pt x="1555277" y="1178830"/>
                </a:lnTo>
                <a:lnTo>
                  <a:pt x="1592433" y="1152054"/>
                </a:lnTo>
                <a:lnTo>
                  <a:pt x="1627249" y="1122429"/>
                </a:lnTo>
                <a:lnTo>
                  <a:pt x="1659554" y="1090124"/>
                </a:lnTo>
                <a:lnTo>
                  <a:pt x="1689179" y="1055308"/>
                </a:lnTo>
                <a:lnTo>
                  <a:pt x="1715955" y="1018152"/>
                </a:lnTo>
                <a:lnTo>
                  <a:pt x="1739712" y="978825"/>
                </a:lnTo>
                <a:lnTo>
                  <a:pt x="1760279" y="937497"/>
                </a:lnTo>
                <a:lnTo>
                  <a:pt x="1777487" y="894338"/>
                </a:lnTo>
                <a:lnTo>
                  <a:pt x="1791167" y="849518"/>
                </a:lnTo>
                <a:lnTo>
                  <a:pt x="1801148" y="803205"/>
                </a:lnTo>
                <a:lnTo>
                  <a:pt x="1807262" y="755571"/>
                </a:lnTo>
                <a:lnTo>
                  <a:pt x="1809337" y="706784"/>
                </a:lnTo>
                <a:lnTo>
                  <a:pt x="1809337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62F749C5-C58C-238B-DA42-4B592B1DD673}"/>
              </a:ext>
            </a:extLst>
          </p:cNvPr>
          <p:cNvSpPr/>
          <p:nvPr/>
        </p:nvSpPr>
        <p:spPr bwMode="gray">
          <a:xfrm>
            <a:off x="878305" y="757238"/>
            <a:ext cx="6880352" cy="4145630"/>
          </a:xfrm>
          <a:custGeom>
            <a:avLst/>
            <a:gdLst/>
            <a:ahLst/>
            <a:cxnLst/>
            <a:rect l="l" t="t" r="r" b="b"/>
            <a:pathLst>
              <a:path w="11308715" h="6816725">
                <a:moveTo>
                  <a:pt x="11308556" y="0"/>
                </a:moveTo>
                <a:lnTo>
                  <a:pt x="2094177" y="0"/>
                </a:lnTo>
                <a:lnTo>
                  <a:pt x="2046114" y="540"/>
                </a:lnTo>
                <a:lnTo>
                  <a:pt x="1998317" y="2154"/>
                </a:lnTo>
                <a:lnTo>
                  <a:pt x="1950796" y="4831"/>
                </a:lnTo>
                <a:lnTo>
                  <a:pt x="1903564" y="8558"/>
                </a:lnTo>
                <a:lnTo>
                  <a:pt x="1856631" y="13324"/>
                </a:lnTo>
                <a:lnTo>
                  <a:pt x="1810009" y="19117"/>
                </a:lnTo>
                <a:lnTo>
                  <a:pt x="1763710" y="25926"/>
                </a:lnTo>
                <a:lnTo>
                  <a:pt x="1717745" y="33739"/>
                </a:lnTo>
                <a:lnTo>
                  <a:pt x="1672127" y="42546"/>
                </a:lnTo>
                <a:lnTo>
                  <a:pt x="1626865" y="52333"/>
                </a:lnTo>
                <a:lnTo>
                  <a:pt x="1581973" y="63090"/>
                </a:lnTo>
                <a:lnTo>
                  <a:pt x="1537461" y="74805"/>
                </a:lnTo>
                <a:lnTo>
                  <a:pt x="1493341" y="87467"/>
                </a:lnTo>
                <a:lnTo>
                  <a:pt x="1449625" y="101064"/>
                </a:lnTo>
                <a:lnTo>
                  <a:pt x="1406324" y="115584"/>
                </a:lnTo>
                <a:lnTo>
                  <a:pt x="1363450" y="131016"/>
                </a:lnTo>
                <a:lnTo>
                  <a:pt x="1321014" y="147349"/>
                </a:lnTo>
                <a:lnTo>
                  <a:pt x="1279028" y="164570"/>
                </a:lnTo>
                <a:lnTo>
                  <a:pt x="1237503" y="182669"/>
                </a:lnTo>
                <a:lnTo>
                  <a:pt x="1196452" y="201633"/>
                </a:lnTo>
                <a:lnTo>
                  <a:pt x="1155884" y="221451"/>
                </a:lnTo>
                <a:lnTo>
                  <a:pt x="1115813" y="242112"/>
                </a:lnTo>
                <a:lnTo>
                  <a:pt x="1076250" y="263604"/>
                </a:lnTo>
                <a:lnTo>
                  <a:pt x="1037205" y="285916"/>
                </a:lnTo>
                <a:lnTo>
                  <a:pt x="998691" y="309035"/>
                </a:lnTo>
                <a:lnTo>
                  <a:pt x="960720" y="332951"/>
                </a:lnTo>
                <a:lnTo>
                  <a:pt x="923302" y="357652"/>
                </a:lnTo>
                <a:lnTo>
                  <a:pt x="886450" y="383126"/>
                </a:lnTo>
                <a:lnTo>
                  <a:pt x="850174" y="409362"/>
                </a:lnTo>
                <a:lnTo>
                  <a:pt x="814487" y="436347"/>
                </a:lnTo>
                <a:lnTo>
                  <a:pt x="779400" y="464072"/>
                </a:lnTo>
                <a:lnTo>
                  <a:pt x="744925" y="492524"/>
                </a:lnTo>
                <a:lnTo>
                  <a:pt x="711072" y="521691"/>
                </a:lnTo>
                <a:lnTo>
                  <a:pt x="677855" y="551562"/>
                </a:lnTo>
                <a:lnTo>
                  <a:pt x="645283" y="582125"/>
                </a:lnTo>
                <a:lnTo>
                  <a:pt x="613370" y="613370"/>
                </a:lnTo>
                <a:lnTo>
                  <a:pt x="582125" y="645283"/>
                </a:lnTo>
                <a:lnTo>
                  <a:pt x="551562" y="677855"/>
                </a:lnTo>
                <a:lnTo>
                  <a:pt x="521691" y="711072"/>
                </a:lnTo>
                <a:lnTo>
                  <a:pt x="492524" y="744925"/>
                </a:lnTo>
                <a:lnTo>
                  <a:pt x="464072" y="779400"/>
                </a:lnTo>
                <a:lnTo>
                  <a:pt x="436347" y="814487"/>
                </a:lnTo>
                <a:lnTo>
                  <a:pt x="409362" y="850174"/>
                </a:lnTo>
                <a:lnTo>
                  <a:pt x="383126" y="886450"/>
                </a:lnTo>
                <a:lnTo>
                  <a:pt x="357652" y="923302"/>
                </a:lnTo>
                <a:lnTo>
                  <a:pt x="332951" y="960720"/>
                </a:lnTo>
                <a:lnTo>
                  <a:pt x="309035" y="998691"/>
                </a:lnTo>
                <a:lnTo>
                  <a:pt x="285916" y="1037205"/>
                </a:lnTo>
                <a:lnTo>
                  <a:pt x="263604" y="1076250"/>
                </a:lnTo>
                <a:lnTo>
                  <a:pt x="242112" y="1115813"/>
                </a:lnTo>
                <a:lnTo>
                  <a:pt x="221451" y="1155884"/>
                </a:lnTo>
                <a:lnTo>
                  <a:pt x="201633" y="1196452"/>
                </a:lnTo>
                <a:lnTo>
                  <a:pt x="182669" y="1237503"/>
                </a:lnTo>
                <a:lnTo>
                  <a:pt x="164570" y="1279028"/>
                </a:lnTo>
                <a:lnTo>
                  <a:pt x="147349" y="1321014"/>
                </a:lnTo>
                <a:lnTo>
                  <a:pt x="131016" y="1363450"/>
                </a:lnTo>
                <a:lnTo>
                  <a:pt x="115584" y="1406324"/>
                </a:lnTo>
                <a:lnTo>
                  <a:pt x="101064" y="1449625"/>
                </a:lnTo>
                <a:lnTo>
                  <a:pt x="87467" y="1493341"/>
                </a:lnTo>
                <a:lnTo>
                  <a:pt x="74805" y="1537461"/>
                </a:lnTo>
                <a:lnTo>
                  <a:pt x="63090" y="1581973"/>
                </a:lnTo>
                <a:lnTo>
                  <a:pt x="52333" y="1626865"/>
                </a:lnTo>
                <a:lnTo>
                  <a:pt x="42546" y="1672127"/>
                </a:lnTo>
                <a:lnTo>
                  <a:pt x="33739" y="1717745"/>
                </a:lnTo>
                <a:lnTo>
                  <a:pt x="25926" y="1763710"/>
                </a:lnTo>
                <a:lnTo>
                  <a:pt x="19117" y="1810009"/>
                </a:lnTo>
                <a:lnTo>
                  <a:pt x="13324" y="1856631"/>
                </a:lnTo>
                <a:lnTo>
                  <a:pt x="8558" y="1903564"/>
                </a:lnTo>
                <a:lnTo>
                  <a:pt x="4831" y="1950796"/>
                </a:lnTo>
                <a:lnTo>
                  <a:pt x="2154" y="1998317"/>
                </a:lnTo>
                <a:lnTo>
                  <a:pt x="540" y="2046114"/>
                </a:lnTo>
                <a:lnTo>
                  <a:pt x="0" y="2094177"/>
                </a:lnTo>
                <a:lnTo>
                  <a:pt x="0" y="6816546"/>
                </a:lnTo>
                <a:lnTo>
                  <a:pt x="11308556" y="6816546"/>
                </a:lnTo>
                <a:lnTo>
                  <a:pt x="11308556" y="0"/>
                </a:lnTo>
                <a:close/>
              </a:path>
            </a:pathLst>
          </a:custGeom>
          <a:solidFill>
            <a:srgbClr val="FF036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9030BDAD-C04D-550B-F6E8-5A15D228A0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162094 w 12192000"/>
              <a:gd name="connsiteY0" fmla="*/ 762640 h 6858000"/>
              <a:gd name="connsiteX1" fmla="*/ 2132922 w 12192000"/>
              <a:gd name="connsiteY1" fmla="*/ 762968 h 6858000"/>
              <a:gd name="connsiteX2" fmla="*/ 2103912 w 12192000"/>
              <a:gd name="connsiteY2" fmla="*/ 763948 h 6858000"/>
              <a:gd name="connsiteX3" fmla="*/ 2075069 w 12192000"/>
              <a:gd name="connsiteY3" fmla="*/ 765572 h 6858000"/>
              <a:gd name="connsiteX4" fmla="*/ 2046401 w 12192000"/>
              <a:gd name="connsiteY4" fmla="*/ 767835 h 6858000"/>
              <a:gd name="connsiteX5" fmla="*/ 2017915 w 12192000"/>
              <a:gd name="connsiteY5" fmla="*/ 770727 h 6858000"/>
              <a:gd name="connsiteX6" fmla="*/ 1989617 w 12192000"/>
              <a:gd name="connsiteY6" fmla="*/ 774243 h 6858000"/>
              <a:gd name="connsiteX7" fmla="*/ 1961516 w 12192000"/>
              <a:gd name="connsiteY7" fmla="*/ 778376 h 6858000"/>
              <a:gd name="connsiteX8" fmla="*/ 1933617 w 12192000"/>
              <a:gd name="connsiteY8" fmla="*/ 783118 h 6858000"/>
              <a:gd name="connsiteX9" fmla="*/ 1905929 w 12192000"/>
              <a:gd name="connsiteY9" fmla="*/ 788464 h 6858000"/>
              <a:gd name="connsiteX10" fmla="*/ 1878458 w 12192000"/>
              <a:gd name="connsiteY10" fmla="*/ 794404 h 6858000"/>
              <a:gd name="connsiteX11" fmla="*/ 1851210 w 12192000"/>
              <a:gd name="connsiteY11" fmla="*/ 800933 h 6858000"/>
              <a:gd name="connsiteX12" fmla="*/ 1824193 w 12192000"/>
              <a:gd name="connsiteY12" fmla="*/ 808043 h 6858000"/>
              <a:gd name="connsiteX13" fmla="*/ 1797415 w 12192000"/>
              <a:gd name="connsiteY13" fmla="*/ 815729 h 6858000"/>
              <a:gd name="connsiteX14" fmla="*/ 1770881 w 12192000"/>
              <a:gd name="connsiteY14" fmla="*/ 823981 h 6858000"/>
              <a:gd name="connsiteX15" fmla="*/ 1744599 w 12192000"/>
              <a:gd name="connsiteY15" fmla="*/ 832794 h 6858000"/>
              <a:gd name="connsiteX16" fmla="*/ 1718577 w 12192000"/>
              <a:gd name="connsiteY16" fmla="*/ 842161 h 6858000"/>
              <a:gd name="connsiteX17" fmla="*/ 1692820 w 12192000"/>
              <a:gd name="connsiteY17" fmla="*/ 852074 h 6858000"/>
              <a:gd name="connsiteX18" fmla="*/ 1667337 w 12192000"/>
              <a:gd name="connsiteY18" fmla="*/ 862527 h 6858000"/>
              <a:gd name="connsiteX19" fmla="*/ 1642133 w 12192000"/>
              <a:gd name="connsiteY19" fmla="*/ 873512 h 6858000"/>
              <a:gd name="connsiteX20" fmla="*/ 1617217 w 12192000"/>
              <a:gd name="connsiteY20" fmla="*/ 885022 h 6858000"/>
              <a:gd name="connsiteX21" fmla="*/ 1592594 w 12192000"/>
              <a:gd name="connsiteY21" fmla="*/ 897051 h 6858000"/>
              <a:gd name="connsiteX22" fmla="*/ 1568273 w 12192000"/>
              <a:gd name="connsiteY22" fmla="*/ 909591 h 6858000"/>
              <a:gd name="connsiteX23" fmla="*/ 1544260 w 12192000"/>
              <a:gd name="connsiteY23" fmla="*/ 922636 h 6858000"/>
              <a:gd name="connsiteX24" fmla="*/ 1520561 w 12192000"/>
              <a:gd name="connsiteY24" fmla="*/ 936178 h 6858000"/>
              <a:gd name="connsiteX25" fmla="*/ 1497185 w 12192000"/>
              <a:gd name="connsiteY25" fmla="*/ 950210 h 6858000"/>
              <a:gd name="connsiteX26" fmla="*/ 1474139 w 12192000"/>
              <a:gd name="connsiteY26" fmla="*/ 964726 h 6858000"/>
              <a:gd name="connsiteX27" fmla="*/ 1451428 w 12192000"/>
              <a:gd name="connsiteY27" fmla="*/ 979718 h 6858000"/>
              <a:gd name="connsiteX28" fmla="*/ 1429060 w 12192000"/>
              <a:gd name="connsiteY28" fmla="*/ 995180 h 6858000"/>
              <a:gd name="connsiteX29" fmla="*/ 1407042 w 12192000"/>
              <a:gd name="connsiteY29" fmla="*/ 1011104 h 6858000"/>
              <a:gd name="connsiteX30" fmla="*/ 1385382 w 12192000"/>
              <a:gd name="connsiteY30" fmla="*/ 1027482 h 6858000"/>
              <a:gd name="connsiteX31" fmla="*/ 1364086 w 12192000"/>
              <a:gd name="connsiteY31" fmla="*/ 1044310 h 6858000"/>
              <a:gd name="connsiteX32" fmla="*/ 1343161 w 12192000"/>
              <a:gd name="connsiteY32" fmla="*/ 1061579 h 6858000"/>
              <a:gd name="connsiteX33" fmla="*/ 1322614 w 12192000"/>
              <a:gd name="connsiteY33" fmla="*/ 1079282 h 6858000"/>
              <a:gd name="connsiteX34" fmla="*/ 1302453 w 12192000"/>
              <a:gd name="connsiteY34" fmla="*/ 1097413 h 6858000"/>
              <a:gd name="connsiteX35" fmla="*/ 1282683 w 12192000"/>
              <a:gd name="connsiteY35" fmla="*/ 1115963 h 6858000"/>
              <a:gd name="connsiteX36" fmla="*/ 1263313 w 12192000"/>
              <a:gd name="connsiteY36" fmla="*/ 1134927 h 6858000"/>
              <a:gd name="connsiteX37" fmla="*/ 1244349 w 12192000"/>
              <a:gd name="connsiteY37" fmla="*/ 1154297 h 6858000"/>
              <a:gd name="connsiteX38" fmla="*/ 1225799 w 12192000"/>
              <a:gd name="connsiteY38" fmla="*/ 1174066 h 6858000"/>
              <a:gd name="connsiteX39" fmla="*/ 1207669 w 12192000"/>
              <a:gd name="connsiteY39" fmla="*/ 1194228 h 6858000"/>
              <a:gd name="connsiteX40" fmla="*/ 1189965 w 12192000"/>
              <a:gd name="connsiteY40" fmla="*/ 1214775 h 6858000"/>
              <a:gd name="connsiteX41" fmla="*/ 1172696 w 12192000"/>
              <a:gd name="connsiteY41" fmla="*/ 1235700 h 6858000"/>
              <a:gd name="connsiteX42" fmla="*/ 1155869 w 12192000"/>
              <a:gd name="connsiteY42" fmla="*/ 1256996 h 6858000"/>
              <a:gd name="connsiteX43" fmla="*/ 1139490 w 12192000"/>
              <a:gd name="connsiteY43" fmla="*/ 1278656 h 6858000"/>
              <a:gd name="connsiteX44" fmla="*/ 1123566 w 12192000"/>
              <a:gd name="connsiteY44" fmla="*/ 1300674 h 6858000"/>
              <a:gd name="connsiteX45" fmla="*/ 1108104 w 12192000"/>
              <a:gd name="connsiteY45" fmla="*/ 1323041 h 6858000"/>
              <a:gd name="connsiteX46" fmla="*/ 1093112 w 12192000"/>
              <a:gd name="connsiteY46" fmla="*/ 1345752 h 6858000"/>
              <a:gd name="connsiteX47" fmla="*/ 1078596 w 12192000"/>
              <a:gd name="connsiteY47" fmla="*/ 1368799 h 6858000"/>
              <a:gd name="connsiteX48" fmla="*/ 1064564 w 12192000"/>
              <a:gd name="connsiteY48" fmla="*/ 1392175 h 6858000"/>
              <a:gd name="connsiteX49" fmla="*/ 1051022 w 12192000"/>
              <a:gd name="connsiteY49" fmla="*/ 1415874 h 6858000"/>
              <a:gd name="connsiteX50" fmla="*/ 1037977 w 12192000"/>
              <a:gd name="connsiteY50" fmla="*/ 1439887 h 6858000"/>
              <a:gd name="connsiteX51" fmla="*/ 1025437 w 12192000"/>
              <a:gd name="connsiteY51" fmla="*/ 1464208 h 6858000"/>
              <a:gd name="connsiteX52" fmla="*/ 1013408 w 12192000"/>
              <a:gd name="connsiteY52" fmla="*/ 1488831 h 6858000"/>
              <a:gd name="connsiteX53" fmla="*/ 1001898 w 12192000"/>
              <a:gd name="connsiteY53" fmla="*/ 1513747 h 6858000"/>
              <a:gd name="connsiteX54" fmla="*/ 990913 w 12192000"/>
              <a:gd name="connsiteY54" fmla="*/ 1538950 h 6858000"/>
              <a:gd name="connsiteX55" fmla="*/ 980460 w 12192000"/>
              <a:gd name="connsiteY55" fmla="*/ 1564434 h 6858000"/>
              <a:gd name="connsiteX56" fmla="*/ 970547 w 12192000"/>
              <a:gd name="connsiteY56" fmla="*/ 1590191 h 6858000"/>
              <a:gd name="connsiteX57" fmla="*/ 961180 w 12192000"/>
              <a:gd name="connsiteY57" fmla="*/ 1616213 h 6858000"/>
              <a:gd name="connsiteX58" fmla="*/ 952368 w 12192000"/>
              <a:gd name="connsiteY58" fmla="*/ 1642495 h 6858000"/>
              <a:gd name="connsiteX59" fmla="*/ 944115 w 12192000"/>
              <a:gd name="connsiteY59" fmla="*/ 1669028 h 6858000"/>
              <a:gd name="connsiteX60" fmla="*/ 936430 w 12192000"/>
              <a:gd name="connsiteY60" fmla="*/ 1695807 h 6858000"/>
              <a:gd name="connsiteX61" fmla="*/ 929319 w 12192000"/>
              <a:gd name="connsiteY61" fmla="*/ 1722824 h 6858000"/>
              <a:gd name="connsiteX62" fmla="*/ 922790 w 12192000"/>
              <a:gd name="connsiteY62" fmla="*/ 1750071 h 6858000"/>
              <a:gd name="connsiteX63" fmla="*/ 916850 w 12192000"/>
              <a:gd name="connsiteY63" fmla="*/ 1777543 h 6858000"/>
              <a:gd name="connsiteX64" fmla="*/ 911504 w 12192000"/>
              <a:gd name="connsiteY64" fmla="*/ 1805231 h 6858000"/>
              <a:gd name="connsiteX65" fmla="*/ 906762 w 12192000"/>
              <a:gd name="connsiteY65" fmla="*/ 1833130 h 6858000"/>
              <a:gd name="connsiteX66" fmla="*/ 902630 w 12192000"/>
              <a:gd name="connsiteY66" fmla="*/ 1861231 h 6858000"/>
              <a:gd name="connsiteX67" fmla="*/ 899113 w 12192000"/>
              <a:gd name="connsiteY67" fmla="*/ 1889528 h 6858000"/>
              <a:gd name="connsiteX68" fmla="*/ 896221 w 12192000"/>
              <a:gd name="connsiteY68" fmla="*/ 1918015 h 6858000"/>
              <a:gd name="connsiteX69" fmla="*/ 893959 w 12192000"/>
              <a:gd name="connsiteY69" fmla="*/ 1946682 h 6858000"/>
              <a:gd name="connsiteX70" fmla="*/ 892334 w 12192000"/>
              <a:gd name="connsiteY70" fmla="*/ 1975525 h 6858000"/>
              <a:gd name="connsiteX71" fmla="*/ 891354 w 12192000"/>
              <a:gd name="connsiteY71" fmla="*/ 2004536 h 6858000"/>
              <a:gd name="connsiteX72" fmla="*/ 891026 w 12192000"/>
              <a:gd name="connsiteY72" fmla="*/ 2033708 h 6858000"/>
              <a:gd name="connsiteX73" fmla="*/ 891026 w 12192000"/>
              <a:gd name="connsiteY73" fmla="*/ 4899964 h 6858000"/>
              <a:gd name="connsiteX74" fmla="*/ 6087303 w 12192000"/>
              <a:gd name="connsiteY74" fmla="*/ 4899964 h 6858000"/>
              <a:gd name="connsiteX75" fmla="*/ 6087303 w 12192000"/>
              <a:gd name="connsiteY75" fmla="*/ 5934845 h 6858000"/>
              <a:gd name="connsiteX76" fmla="*/ 8879081 w 12192000"/>
              <a:gd name="connsiteY76" fmla="*/ 5934845 h 6858000"/>
              <a:gd name="connsiteX77" fmla="*/ 8988576 w 12192000"/>
              <a:gd name="connsiteY77" fmla="*/ 5930188 h 6858000"/>
              <a:gd name="connsiteX78" fmla="*/ 9095484 w 12192000"/>
              <a:gd name="connsiteY78" fmla="*/ 5916466 h 6858000"/>
              <a:gd name="connsiteX79" fmla="*/ 9199427 w 12192000"/>
              <a:gd name="connsiteY79" fmla="*/ 5894065 h 6858000"/>
              <a:gd name="connsiteX80" fmla="*/ 9300019 w 12192000"/>
              <a:gd name="connsiteY80" fmla="*/ 5863362 h 6858000"/>
              <a:gd name="connsiteX81" fmla="*/ 9396884 w 12192000"/>
              <a:gd name="connsiteY81" fmla="*/ 5824741 h 6858000"/>
              <a:gd name="connsiteX82" fmla="*/ 9489638 w 12192000"/>
              <a:gd name="connsiteY82" fmla="*/ 5778582 h 6858000"/>
              <a:gd name="connsiteX83" fmla="*/ 9577902 w 12192000"/>
              <a:gd name="connsiteY83" fmla="*/ 5725262 h 6858000"/>
              <a:gd name="connsiteX84" fmla="*/ 9661294 w 12192000"/>
              <a:gd name="connsiteY84" fmla="*/ 5665167 h 6858000"/>
              <a:gd name="connsiteX85" fmla="*/ 9739433 w 12192000"/>
              <a:gd name="connsiteY85" fmla="*/ 5598678 h 6858000"/>
              <a:gd name="connsiteX86" fmla="*/ 9811937 w 12192000"/>
              <a:gd name="connsiteY86" fmla="*/ 5526174 h 6858000"/>
              <a:gd name="connsiteX87" fmla="*/ 9878426 w 12192000"/>
              <a:gd name="connsiteY87" fmla="*/ 5448034 h 6858000"/>
              <a:gd name="connsiteX88" fmla="*/ 9938522 w 12192000"/>
              <a:gd name="connsiteY88" fmla="*/ 5364643 h 6858000"/>
              <a:gd name="connsiteX89" fmla="*/ 9991840 w 12192000"/>
              <a:gd name="connsiteY89" fmla="*/ 5276379 h 6858000"/>
              <a:gd name="connsiteX90" fmla="*/ 10038000 w 12192000"/>
              <a:gd name="connsiteY90" fmla="*/ 5183624 h 6858000"/>
              <a:gd name="connsiteX91" fmla="*/ 10076621 w 12192000"/>
              <a:gd name="connsiteY91" fmla="*/ 5086760 h 6858000"/>
              <a:gd name="connsiteX92" fmla="*/ 10107324 w 12192000"/>
              <a:gd name="connsiteY92" fmla="*/ 4986168 h 6858000"/>
              <a:gd name="connsiteX93" fmla="*/ 10129725 w 12192000"/>
              <a:gd name="connsiteY93" fmla="*/ 4882225 h 6858000"/>
              <a:gd name="connsiteX94" fmla="*/ 10143447 w 12192000"/>
              <a:gd name="connsiteY94" fmla="*/ 4775317 h 6858000"/>
              <a:gd name="connsiteX95" fmla="*/ 10148104 w 12192000"/>
              <a:gd name="connsiteY95" fmla="*/ 4665821 h 6858000"/>
              <a:gd name="connsiteX96" fmla="*/ 10148104 w 12192000"/>
              <a:gd name="connsiteY96" fmla="*/ 3079543 h 6858000"/>
              <a:gd name="connsiteX97" fmla="*/ 7754792 w 12192000"/>
              <a:gd name="connsiteY97" fmla="*/ 3079543 h 6858000"/>
              <a:gd name="connsiteX98" fmla="*/ 7754792 w 12192000"/>
              <a:gd name="connsiteY98" fmla="*/ 762640 h 6858000"/>
              <a:gd name="connsiteX99" fmla="*/ 0 w 12192000"/>
              <a:gd name="connsiteY99" fmla="*/ 0 h 6858000"/>
              <a:gd name="connsiteX100" fmla="*/ 12192000 w 12192000"/>
              <a:gd name="connsiteY100" fmla="*/ 0 h 6858000"/>
              <a:gd name="connsiteX101" fmla="*/ 12192000 w 12192000"/>
              <a:gd name="connsiteY101" fmla="*/ 6858000 h 6858000"/>
              <a:gd name="connsiteX102" fmla="*/ 0 w 12192000"/>
              <a:gd name="connsiteY10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2192000" h="6858000">
                <a:moveTo>
                  <a:pt x="2162094" y="762640"/>
                </a:moveTo>
                <a:lnTo>
                  <a:pt x="2132922" y="762968"/>
                </a:lnTo>
                <a:lnTo>
                  <a:pt x="2103912" y="763948"/>
                </a:lnTo>
                <a:lnTo>
                  <a:pt x="2075069" y="765572"/>
                </a:lnTo>
                <a:lnTo>
                  <a:pt x="2046401" y="767835"/>
                </a:lnTo>
                <a:lnTo>
                  <a:pt x="2017915" y="770727"/>
                </a:lnTo>
                <a:lnTo>
                  <a:pt x="1989617" y="774243"/>
                </a:lnTo>
                <a:lnTo>
                  <a:pt x="1961516" y="778376"/>
                </a:lnTo>
                <a:lnTo>
                  <a:pt x="1933617" y="783118"/>
                </a:lnTo>
                <a:lnTo>
                  <a:pt x="1905929" y="788464"/>
                </a:lnTo>
                <a:lnTo>
                  <a:pt x="1878458" y="794404"/>
                </a:lnTo>
                <a:lnTo>
                  <a:pt x="1851210" y="800933"/>
                </a:lnTo>
                <a:lnTo>
                  <a:pt x="1824193" y="808043"/>
                </a:lnTo>
                <a:lnTo>
                  <a:pt x="1797415" y="815729"/>
                </a:lnTo>
                <a:lnTo>
                  <a:pt x="1770881" y="823981"/>
                </a:lnTo>
                <a:lnTo>
                  <a:pt x="1744599" y="832794"/>
                </a:lnTo>
                <a:lnTo>
                  <a:pt x="1718577" y="842161"/>
                </a:lnTo>
                <a:lnTo>
                  <a:pt x="1692820" y="852074"/>
                </a:lnTo>
                <a:lnTo>
                  <a:pt x="1667337" y="862527"/>
                </a:lnTo>
                <a:lnTo>
                  <a:pt x="1642133" y="873512"/>
                </a:lnTo>
                <a:lnTo>
                  <a:pt x="1617217" y="885022"/>
                </a:lnTo>
                <a:lnTo>
                  <a:pt x="1592594" y="897051"/>
                </a:lnTo>
                <a:lnTo>
                  <a:pt x="1568273" y="909591"/>
                </a:lnTo>
                <a:lnTo>
                  <a:pt x="1544260" y="922636"/>
                </a:lnTo>
                <a:lnTo>
                  <a:pt x="1520561" y="936178"/>
                </a:lnTo>
                <a:lnTo>
                  <a:pt x="1497185" y="950210"/>
                </a:lnTo>
                <a:lnTo>
                  <a:pt x="1474139" y="964726"/>
                </a:lnTo>
                <a:lnTo>
                  <a:pt x="1451428" y="979718"/>
                </a:lnTo>
                <a:lnTo>
                  <a:pt x="1429060" y="995180"/>
                </a:lnTo>
                <a:lnTo>
                  <a:pt x="1407042" y="1011104"/>
                </a:lnTo>
                <a:lnTo>
                  <a:pt x="1385382" y="1027482"/>
                </a:lnTo>
                <a:lnTo>
                  <a:pt x="1364086" y="1044310"/>
                </a:lnTo>
                <a:lnTo>
                  <a:pt x="1343161" y="1061579"/>
                </a:lnTo>
                <a:lnTo>
                  <a:pt x="1322614" y="1079282"/>
                </a:lnTo>
                <a:lnTo>
                  <a:pt x="1302453" y="1097413"/>
                </a:lnTo>
                <a:lnTo>
                  <a:pt x="1282683" y="1115963"/>
                </a:lnTo>
                <a:lnTo>
                  <a:pt x="1263313" y="1134927"/>
                </a:lnTo>
                <a:lnTo>
                  <a:pt x="1244349" y="1154297"/>
                </a:lnTo>
                <a:lnTo>
                  <a:pt x="1225799" y="1174066"/>
                </a:lnTo>
                <a:lnTo>
                  <a:pt x="1207669" y="1194228"/>
                </a:lnTo>
                <a:lnTo>
                  <a:pt x="1189965" y="1214775"/>
                </a:lnTo>
                <a:lnTo>
                  <a:pt x="1172696" y="1235700"/>
                </a:lnTo>
                <a:lnTo>
                  <a:pt x="1155869" y="1256996"/>
                </a:lnTo>
                <a:lnTo>
                  <a:pt x="1139490" y="1278656"/>
                </a:lnTo>
                <a:lnTo>
                  <a:pt x="1123566" y="1300674"/>
                </a:lnTo>
                <a:lnTo>
                  <a:pt x="1108104" y="1323041"/>
                </a:lnTo>
                <a:lnTo>
                  <a:pt x="1093112" y="1345752"/>
                </a:lnTo>
                <a:lnTo>
                  <a:pt x="1078596" y="1368799"/>
                </a:lnTo>
                <a:lnTo>
                  <a:pt x="1064564" y="1392175"/>
                </a:lnTo>
                <a:lnTo>
                  <a:pt x="1051022" y="1415874"/>
                </a:lnTo>
                <a:lnTo>
                  <a:pt x="1037977" y="1439887"/>
                </a:lnTo>
                <a:lnTo>
                  <a:pt x="1025437" y="1464208"/>
                </a:lnTo>
                <a:lnTo>
                  <a:pt x="1013408" y="1488831"/>
                </a:lnTo>
                <a:lnTo>
                  <a:pt x="1001898" y="1513747"/>
                </a:lnTo>
                <a:lnTo>
                  <a:pt x="990913" y="1538950"/>
                </a:lnTo>
                <a:lnTo>
                  <a:pt x="980460" y="1564434"/>
                </a:lnTo>
                <a:lnTo>
                  <a:pt x="970547" y="1590191"/>
                </a:lnTo>
                <a:lnTo>
                  <a:pt x="961180" y="1616213"/>
                </a:lnTo>
                <a:lnTo>
                  <a:pt x="952368" y="1642495"/>
                </a:lnTo>
                <a:lnTo>
                  <a:pt x="944115" y="1669028"/>
                </a:lnTo>
                <a:lnTo>
                  <a:pt x="936430" y="1695807"/>
                </a:lnTo>
                <a:lnTo>
                  <a:pt x="929319" y="1722824"/>
                </a:lnTo>
                <a:lnTo>
                  <a:pt x="922790" y="1750071"/>
                </a:lnTo>
                <a:lnTo>
                  <a:pt x="916850" y="1777543"/>
                </a:lnTo>
                <a:lnTo>
                  <a:pt x="911504" y="1805231"/>
                </a:lnTo>
                <a:lnTo>
                  <a:pt x="906762" y="1833130"/>
                </a:lnTo>
                <a:lnTo>
                  <a:pt x="902630" y="1861231"/>
                </a:lnTo>
                <a:lnTo>
                  <a:pt x="899113" y="1889528"/>
                </a:lnTo>
                <a:lnTo>
                  <a:pt x="896221" y="1918015"/>
                </a:lnTo>
                <a:lnTo>
                  <a:pt x="893959" y="1946682"/>
                </a:lnTo>
                <a:lnTo>
                  <a:pt x="892334" y="1975525"/>
                </a:lnTo>
                <a:lnTo>
                  <a:pt x="891354" y="2004536"/>
                </a:lnTo>
                <a:lnTo>
                  <a:pt x="891026" y="2033708"/>
                </a:lnTo>
                <a:lnTo>
                  <a:pt x="891026" y="4899964"/>
                </a:lnTo>
                <a:lnTo>
                  <a:pt x="6087303" y="4899964"/>
                </a:lnTo>
                <a:lnTo>
                  <a:pt x="6087303" y="5934845"/>
                </a:lnTo>
                <a:lnTo>
                  <a:pt x="8879081" y="5934845"/>
                </a:lnTo>
                <a:lnTo>
                  <a:pt x="8988576" y="5930188"/>
                </a:lnTo>
                <a:lnTo>
                  <a:pt x="9095484" y="5916466"/>
                </a:lnTo>
                <a:lnTo>
                  <a:pt x="9199427" y="5894065"/>
                </a:lnTo>
                <a:lnTo>
                  <a:pt x="9300019" y="5863362"/>
                </a:lnTo>
                <a:lnTo>
                  <a:pt x="9396884" y="5824741"/>
                </a:lnTo>
                <a:lnTo>
                  <a:pt x="9489638" y="5778582"/>
                </a:lnTo>
                <a:lnTo>
                  <a:pt x="9577902" y="5725262"/>
                </a:lnTo>
                <a:lnTo>
                  <a:pt x="9661294" y="5665167"/>
                </a:lnTo>
                <a:lnTo>
                  <a:pt x="9739433" y="5598678"/>
                </a:lnTo>
                <a:lnTo>
                  <a:pt x="9811937" y="5526174"/>
                </a:lnTo>
                <a:lnTo>
                  <a:pt x="9878426" y="5448034"/>
                </a:lnTo>
                <a:lnTo>
                  <a:pt x="9938522" y="5364643"/>
                </a:lnTo>
                <a:lnTo>
                  <a:pt x="9991840" y="5276379"/>
                </a:lnTo>
                <a:lnTo>
                  <a:pt x="10038000" y="5183624"/>
                </a:lnTo>
                <a:lnTo>
                  <a:pt x="10076621" y="5086760"/>
                </a:lnTo>
                <a:lnTo>
                  <a:pt x="10107324" y="4986168"/>
                </a:lnTo>
                <a:lnTo>
                  <a:pt x="10129725" y="4882225"/>
                </a:lnTo>
                <a:lnTo>
                  <a:pt x="10143447" y="4775317"/>
                </a:lnTo>
                <a:lnTo>
                  <a:pt x="10148104" y="4665821"/>
                </a:lnTo>
                <a:lnTo>
                  <a:pt x="10148104" y="3079543"/>
                </a:lnTo>
                <a:lnTo>
                  <a:pt x="7754792" y="3079543"/>
                </a:lnTo>
                <a:lnTo>
                  <a:pt x="7754792" y="7626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59" name="Datumsplatzhalter 58">
            <a:extLst>
              <a:ext uri="{FF2B5EF4-FFF2-40B4-BE49-F238E27FC236}">
                <a16:creationId xmlns:a16="http://schemas.microsoft.com/office/drawing/2014/main" id="{476C2453-25F2-3AC3-DA16-43039B26A11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1666016" y="4341166"/>
            <a:ext cx="5322957" cy="19289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690C3ABC-1B6B-4A13-A042-0D788741F36A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60" name="Fußzeilenplatzhalter 59">
            <a:extLst>
              <a:ext uri="{FF2B5EF4-FFF2-40B4-BE49-F238E27FC236}">
                <a16:creationId xmlns:a16="http://schemas.microsoft.com/office/drawing/2014/main" id="{5478043B-0235-3707-F01E-E07D22B98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1666016" y="4086169"/>
            <a:ext cx="5322957" cy="192897"/>
          </a:xfr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A6A875DC-6707-9BE3-0EFB-142B3C254312}"/>
              </a:ext>
            </a:extLst>
          </p:cNvPr>
          <p:cNvSpPr txBox="1"/>
          <p:nvPr/>
        </p:nvSpPr>
        <p:spPr bwMode="gray">
          <a:xfrm>
            <a:off x="388615" y="6377271"/>
            <a:ext cx="129382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noProof="0">
                <a:solidFill>
                  <a:schemeClr val="bg1"/>
                </a:solidFill>
                <a:latin typeface="+mj-lt"/>
              </a:rPr>
              <a:t>Heidelberg Materials</a:t>
            </a:r>
          </a:p>
        </p:txBody>
      </p:sp>
      <p:sp>
        <p:nvSpPr>
          <p:cNvPr id="10" name="Bildplatzhalter 16">
            <a:extLst>
              <a:ext uri="{FF2B5EF4-FFF2-40B4-BE49-F238E27FC236}">
                <a16:creationId xmlns:a16="http://schemas.microsoft.com/office/drawing/2014/main" id="{DFBC5571-711A-694C-5836-005B66862E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295111" y="5981426"/>
            <a:ext cx="508274" cy="50827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2" name="Titel 57">
            <a:extLst>
              <a:ext uri="{FF2B5EF4-FFF2-40B4-BE49-F238E27FC236}">
                <a16:creationId xmlns:a16="http://schemas.microsoft.com/office/drawing/2014/main" id="{DFDB1623-80CC-3E4C-4375-0FFD5EE3DA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30293" y="1468678"/>
            <a:ext cx="5322957" cy="1960322"/>
          </a:xfrm>
        </p:spPr>
        <p:txBody>
          <a:bodyPr vert="horz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4" name="Bildplatzhalter 19">
            <a:extLst>
              <a:ext uri="{FF2B5EF4-FFF2-40B4-BE49-F238E27FC236}">
                <a16:creationId xmlns:a16="http://schemas.microsoft.com/office/drawing/2014/main" id="{D454C7FC-1F96-9BCA-2856-721642D7112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384969" y="6372143"/>
            <a:ext cx="1532476" cy="149002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2409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08DA4DD-D292-85C2-3EDA-F44D1616094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32983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08DA4DD-D292-85C2-3EDA-F44D161609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bject 9">
            <a:extLst>
              <a:ext uri="{FF2B5EF4-FFF2-40B4-BE49-F238E27FC236}">
                <a16:creationId xmlns:a16="http://schemas.microsoft.com/office/drawing/2014/main" id="{E5B86C2B-652A-DE5B-7BC5-F300873193CA}"/>
              </a:ext>
            </a:extLst>
          </p:cNvPr>
          <p:cNvSpPr/>
          <p:nvPr/>
        </p:nvSpPr>
        <p:spPr bwMode="gray">
          <a:xfrm>
            <a:off x="6091072" y="3080084"/>
            <a:ext cx="4061728" cy="2860508"/>
          </a:xfrm>
          <a:custGeom>
            <a:avLst/>
            <a:gdLst/>
            <a:ahLst/>
            <a:cxnLst/>
            <a:rect l="l" t="t" r="r" b="b"/>
            <a:pathLst>
              <a:path w="1809750" h="1272539">
                <a:moveTo>
                  <a:pt x="1809337" y="0"/>
                </a:moveTo>
                <a:lnTo>
                  <a:pt x="0" y="0"/>
                </a:lnTo>
                <a:lnTo>
                  <a:pt x="0" y="1272212"/>
                </a:lnTo>
                <a:lnTo>
                  <a:pt x="1243909" y="1272212"/>
                </a:lnTo>
                <a:lnTo>
                  <a:pt x="1292696" y="1270137"/>
                </a:lnTo>
                <a:lnTo>
                  <a:pt x="1340330" y="1264023"/>
                </a:lnTo>
                <a:lnTo>
                  <a:pt x="1386643" y="1254042"/>
                </a:lnTo>
                <a:lnTo>
                  <a:pt x="1431463" y="1240362"/>
                </a:lnTo>
                <a:lnTo>
                  <a:pt x="1474622" y="1223154"/>
                </a:lnTo>
                <a:lnTo>
                  <a:pt x="1515950" y="1202587"/>
                </a:lnTo>
                <a:lnTo>
                  <a:pt x="1555277" y="1178830"/>
                </a:lnTo>
                <a:lnTo>
                  <a:pt x="1592433" y="1152054"/>
                </a:lnTo>
                <a:lnTo>
                  <a:pt x="1627249" y="1122429"/>
                </a:lnTo>
                <a:lnTo>
                  <a:pt x="1659554" y="1090124"/>
                </a:lnTo>
                <a:lnTo>
                  <a:pt x="1689179" y="1055308"/>
                </a:lnTo>
                <a:lnTo>
                  <a:pt x="1715955" y="1018152"/>
                </a:lnTo>
                <a:lnTo>
                  <a:pt x="1739712" y="978825"/>
                </a:lnTo>
                <a:lnTo>
                  <a:pt x="1760279" y="937497"/>
                </a:lnTo>
                <a:lnTo>
                  <a:pt x="1777487" y="894338"/>
                </a:lnTo>
                <a:lnTo>
                  <a:pt x="1791167" y="849518"/>
                </a:lnTo>
                <a:lnTo>
                  <a:pt x="1801148" y="803205"/>
                </a:lnTo>
                <a:lnTo>
                  <a:pt x="1807262" y="755571"/>
                </a:lnTo>
                <a:lnTo>
                  <a:pt x="1809337" y="706784"/>
                </a:lnTo>
                <a:lnTo>
                  <a:pt x="1809337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62F749C5-C58C-238B-DA42-4B592B1DD673}"/>
              </a:ext>
            </a:extLst>
          </p:cNvPr>
          <p:cNvSpPr/>
          <p:nvPr/>
        </p:nvSpPr>
        <p:spPr bwMode="gray">
          <a:xfrm>
            <a:off x="878305" y="757238"/>
            <a:ext cx="6880352" cy="4145630"/>
          </a:xfrm>
          <a:custGeom>
            <a:avLst/>
            <a:gdLst/>
            <a:ahLst/>
            <a:cxnLst/>
            <a:rect l="l" t="t" r="r" b="b"/>
            <a:pathLst>
              <a:path w="11308715" h="6816725">
                <a:moveTo>
                  <a:pt x="11308556" y="0"/>
                </a:moveTo>
                <a:lnTo>
                  <a:pt x="2094177" y="0"/>
                </a:lnTo>
                <a:lnTo>
                  <a:pt x="2046114" y="540"/>
                </a:lnTo>
                <a:lnTo>
                  <a:pt x="1998317" y="2154"/>
                </a:lnTo>
                <a:lnTo>
                  <a:pt x="1950796" y="4831"/>
                </a:lnTo>
                <a:lnTo>
                  <a:pt x="1903564" y="8558"/>
                </a:lnTo>
                <a:lnTo>
                  <a:pt x="1856631" y="13324"/>
                </a:lnTo>
                <a:lnTo>
                  <a:pt x="1810009" y="19117"/>
                </a:lnTo>
                <a:lnTo>
                  <a:pt x="1763710" y="25926"/>
                </a:lnTo>
                <a:lnTo>
                  <a:pt x="1717745" y="33739"/>
                </a:lnTo>
                <a:lnTo>
                  <a:pt x="1672127" y="42546"/>
                </a:lnTo>
                <a:lnTo>
                  <a:pt x="1626865" y="52333"/>
                </a:lnTo>
                <a:lnTo>
                  <a:pt x="1581973" y="63090"/>
                </a:lnTo>
                <a:lnTo>
                  <a:pt x="1537461" y="74805"/>
                </a:lnTo>
                <a:lnTo>
                  <a:pt x="1493341" y="87467"/>
                </a:lnTo>
                <a:lnTo>
                  <a:pt x="1449625" y="101064"/>
                </a:lnTo>
                <a:lnTo>
                  <a:pt x="1406324" y="115584"/>
                </a:lnTo>
                <a:lnTo>
                  <a:pt x="1363450" y="131016"/>
                </a:lnTo>
                <a:lnTo>
                  <a:pt x="1321014" y="147349"/>
                </a:lnTo>
                <a:lnTo>
                  <a:pt x="1279028" y="164570"/>
                </a:lnTo>
                <a:lnTo>
                  <a:pt x="1237503" y="182669"/>
                </a:lnTo>
                <a:lnTo>
                  <a:pt x="1196452" y="201633"/>
                </a:lnTo>
                <a:lnTo>
                  <a:pt x="1155884" y="221451"/>
                </a:lnTo>
                <a:lnTo>
                  <a:pt x="1115813" y="242112"/>
                </a:lnTo>
                <a:lnTo>
                  <a:pt x="1076250" y="263604"/>
                </a:lnTo>
                <a:lnTo>
                  <a:pt x="1037205" y="285916"/>
                </a:lnTo>
                <a:lnTo>
                  <a:pt x="998691" y="309035"/>
                </a:lnTo>
                <a:lnTo>
                  <a:pt x="960720" y="332951"/>
                </a:lnTo>
                <a:lnTo>
                  <a:pt x="923302" y="357652"/>
                </a:lnTo>
                <a:lnTo>
                  <a:pt x="886450" y="383126"/>
                </a:lnTo>
                <a:lnTo>
                  <a:pt x="850174" y="409362"/>
                </a:lnTo>
                <a:lnTo>
                  <a:pt x="814487" y="436347"/>
                </a:lnTo>
                <a:lnTo>
                  <a:pt x="779400" y="464072"/>
                </a:lnTo>
                <a:lnTo>
                  <a:pt x="744925" y="492524"/>
                </a:lnTo>
                <a:lnTo>
                  <a:pt x="711072" y="521691"/>
                </a:lnTo>
                <a:lnTo>
                  <a:pt x="677855" y="551562"/>
                </a:lnTo>
                <a:lnTo>
                  <a:pt x="645283" y="582125"/>
                </a:lnTo>
                <a:lnTo>
                  <a:pt x="613370" y="613370"/>
                </a:lnTo>
                <a:lnTo>
                  <a:pt x="582125" y="645283"/>
                </a:lnTo>
                <a:lnTo>
                  <a:pt x="551562" y="677855"/>
                </a:lnTo>
                <a:lnTo>
                  <a:pt x="521691" y="711072"/>
                </a:lnTo>
                <a:lnTo>
                  <a:pt x="492524" y="744925"/>
                </a:lnTo>
                <a:lnTo>
                  <a:pt x="464072" y="779400"/>
                </a:lnTo>
                <a:lnTo>
                  <a:pt x="436347" y="814487"/>
                </a:lnTo>
                <a:lnTo>
                  <a:pt x="409362" y="850174"/>
                </a:lnTo>
                <a:lnTo>
                  <a:pt x="383126" y="886450"/>
                </a:lnTo>
                <a:lnTo>
                  <a:pt x="357652" y="923302"/>
                </a:lnTo>
                <a:lnTo>
                  <a:pt x="332951" y="960720"/>
                </a:lnTo>
                <a:lnTo>
                  <a:pt x="309035" y="998691"/>
                </a:lnTo>
                <a:lnTo>
                  <a:pt x="285916" y="1037205"/>
                </a:lnTo>
                <a:lnTo>
                  <a:pt x="263604" y="1076250"/>
                </a:lnTo>
                <a:lnTo>
                  <a:pt x="242112" y="1115813"/>
                </a:lnTo>
                <a:lnTo>
                  <a:pt x="221451" y="1155884"/>
                </a:lnTo>
                <a:lnTo>
                  <a:pt x="201633" y="1196452"/>
                </a:lnTo>
                <a:lnTo>
                  <a:pt x="182669" y="1237503"/>
                </a:lnTo>
                <a:lnTo>
                  <a:pt x="164570" y="1279028"/>
                </a:lnTo>
                <a:lnTo>
                  <a:pt x="147349" y="1321014"/>
                </a:lnTo>
                <a:lnTo>
                  <a:pt x="131016" y="1363450"/>
                </a:lnTo>
                <a:lnTo>
                  <a:pt x="115584" y="1406324"/>
                </a:lnTo>
                <a:lnTo>
                  <a:pt x="101064" y="1449625"/>
                </a:lnTo>
                <a:lnTo>
                  <a:pt x="87467" y="1493341"/>
                </a:lnTo>
                <a:lnTo>
                  <a:pt x="74805" y="1537461"/>
                </a:lnTo>
                <a:lnTo>
                  <a:pt x="63090" y="1581973"/>
                </a:lnTo>
                <a:lnTo>
                  <a:pt x="52333" y="1626865"/>
                </a:lnTo>
                <a:lnTo>
                  <a:pt x="42546" y="1672127"/>
                </a:lnTo>
                <a:lnTo>
                  <a:pt x="33739" y="1717745"/>
                </a:lnTo>
                <a:lnTo>
                  <a:pt x="25926" y="1763710"/>
                </a:lnTo>
                <a:lnTo>
                  <a:pt x="19117" y="1810009"/>
                </a:lnTo>
                <a:lnTo>
                  <a:pt x="13324" y="1856631"/>
                </a:lnTo>
                <a:lnTo>
                  <a:pt x="8558" y="1903564"/>
                </a:lnTo>
                <a:lnTo>
                  <a:pt x="4831" y="1950796"/>
                </a:lnTo>
                <a:lnTo>
                  <a:pt x="2154" y="1998317"/>
                </a:lnTo>
                <a:lnTo>
                  <a:pt x="540" y="2046114"/>
                </a:lnTo>
                <a:lnTo>
                  <a:pt x="0" y="2094177"/>
                </a:lnTo>
                <a:lnTo>
                  <a:pt x="0" y="6816546"/>
                </a:lnTo>
                <a:lnTo>
                  <a:pt x="11308556" y="6816546"/>
                </a:lnTo>
                <a:lnTo>
                  <a:pt x="11308556" y="0"/>
                </a:lnTo>
                <a:close/>
              </a:path>
            </a:pathLst>
          </a:custGeom>
          <a:solidFill>
            <a:srgbClr val="9F00FF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9030BDAD-C04D-550B-F6E8-5A15D228A0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2162094 w 12192000"/>
              <a:gd name="connsiteY0" fmla="*/ 762640 h 6858000"/>
              <a:gd name="connsiteX1" fmla="*/ 2132922 w 12192000"/>
              <a:gd name="connsiteY1" fmla="*/ 762968 h 6858000"/>
              <a:gd name="connsiteX2" fmla="*/ 2103912 w 12192000"/>
              <a:gd name="connsiteY2" fmla="*/ 763948 h 6858000"/>
              <a:gd name="connsiteX3" fmla="*/ 2075069 w 12192000"/>
              <a:gd name="connsiteY3" fmla="*/ 765572 h 6858000"/>
              <a:gd name="connsiteX4" fmla="*/ 2046401 w 12192000"/>
              <a:gd name="connsiteY4" fmla="*/ 767835 h 6858000"/>
              <a:gd name="connsiteX5" fmla="*/ 2017915 w 12192000"/>
              <a:gd name="connsiteY5" fmla="*/ 770727 h 6858000"/>
              <a:gd name="connsiteX6" fmla="*/ 1989617 w 12192000"/>
              <a:gd name="connsiteY6" fmla="*/ 774243 h 6858000"/>
              <a:gd name="connsiteX7" fmla="*/ 1961516 w 12192000"/>
              <a:gd name="connsiteY7" fmla="*/ 778376 h 6858000"/>
              <a:gd name="connsiteX8" fmla="*/ 1933617 w 12192000"/>
              <a:gd name="connsiteY8" fmla="*/ 783118 h 6858000"/>
              <a:gd name="connsiteX9" fmla="*/ 1905929 w 12192000"/>
              <a:gd name="connsiteY9" fmla="*/ 788464 h 6858000"/>
              <a:gd name="connsiteX10" fmla="*/ 1878458 w 12192000"/>
              <a:gd name="connsiteY10" fmla="*/ 794404 h 6858000"/>
              <a:gd name="connsiteX11" fmla="*/ 1851210 w 12192000"/>
              <a:gd name="connsiteY11" fmla="*/ 800933 h 6858000"/>
              <a:gd name="connsiteX12" fmla="*/ 1824193 w 12192000"/>
              <a:gd name="connsiteY12" fmla="*/ 808043 h 6858000"/>
              <a:gd name="connsiteX13" fmla="*/ 1797415 w 12192000"/>
              <a:gd name="connsiteY13" fmla="*/ 815729 h 6858000"/>
              <a:gd name="connsiteX14" fmla="*/ 1770881 w 12192000"/>
              <a:gd name="connsiteY14" fmla="*/ 823981 h 6858000"/>
              <a:gd name="connsiteX15" fmla="*/ 1744599 w 12192000"/>
              <a:gd name="connsiteY15" fmla="*/ 832794 h 6858000"/>
              <a:gd name="connsiteX16" fmla="*/ 1718577 w 12192000"/>
              <a:gd name="connsiteY16" fmla="*/ 842161 h 6858000"/>
              <a:gd name="connsiteX17" fmla="*/ 1692820 w 12192000"/>
              <a:gd name="connsiteY17" fmla="*/ 852074 h 6858000"/>
              <a:gd name="connsiteX18" fmla="*/ 1667337 w 12192000"/>
              <a:gd name="connsiteY18" fmla="*/ 862527 h 6858000"/>
              <a:gd name="connsiteX19" fmla="*/ 1642133 w 12192000"/>
              <a:gd name="connsiteY19" fmla="*/ 873512 h 6858000"/>
              <a:gd name="connsiteX20" fmla="*/ 1617217 w 12192000"/>
              <a:gd name="connsiteY20" fmla="*/ 885022 h 6858000"/>
              <a:gd name="connsiteX21" fmla="*/ 1592594 w 12192000"/>
              <a:gd name="connsiteY21" fmla="*/ 897051 h 6858000"/>
              <a:gd name="connsiteX22" fmla="*/ 1568273 w 12192000"/>
              <a:gd name="connsiteY22" fmla="*/ 909591 h 6858000"/>
              <a:gd name="connsiteX23" fmla="*/ 1544260 w 12192000"/>
              <a:gd name="connsiteY23" fmla="*/ 922636 h 6858000"/>
              <a:gd name="connsiteX24" fmla="*/ 1520561 w 12192000"/>
              <a:gd name="connsiteY24" fmla="*/ 936178 h 6858000"/>
              <a:gd name="connsiteX25" fmla="*/ 1497185 w 12192000"/>
              <a:gd name="connsiteY25" fmla="*/ 950210 h 6858000"/>
              <a:gd name="connsiteX26" fmla="*/ 1474139 w 12192000"/>
              <a:gd name="connsiteY26" fmla="*/ 964726 h 6858000"/>
              <a:gd name="connsiteX27" fmla="*/ 1451428 w 12192000"/>
              <a:gd name="connsiteY27" fmla="*/ 979718 h 6858000"/>
              <a:gd name="connsiteX28" fmla="*/ 1429060 w 12192000"/>
              <a:gd name="connsiteY28" fmla="*/ 995180 h 6858000"/>
              <a:gd name="connsiteX29" fmla="*/ 1407042 w 12192000"/>
              <a:gd name="connsiteY29" fmla="*/ 1011104 h 6858000"/>
              <a:gd name="connsiteX30" fmla="*/ 1385382 w 12192000"/>
              <a:gd name="connsiteY30" fmla="*/ 1027482 h 6858000"/>
              <a:gd name="connsiteX31" fmla="*/ 1364086 w 12192000"/>
              <a:gd name="connsiteY31" fmla="*/ 1044310 h 6858000"/>
              <a:gd name="connsiteX32" fmla="*/ 1343161 w 12192000"/>
              <a:gd name="connsiteY32" fmla="*/ 1061579 h 6858000"/>
              <a:gd name="connsiteX33" fmla="*/ 1322614 w 12192000"/>
              <a:gd name="connsiteY33" fmla="*/ 1079282 h 6858000"/>
              <a:gd name="connsiteX34" fmla="*/ 1302453 w 12192000"/>
              <a:gd name="connsiteY34" fmla="*/ 1097413 h 6858000"/>
              <a:gd name="connsiteX35" fmla="*/ 1282683 w 12192000"/>
              <a:gd name="connsiteY35" fmla="*/ 1115963 h 6858000"/>
              <a:gd name="connsiteX36" fmla="*/ 1263313 w 12192000"/>
              <a:gd name="connsiteY36" fmla="*/ 1134927 h 6858000"/>
              <a:gd name="connsiteX37" fmla="*/ 1244349 w 12192000"/>
              <a:gd name="connsiteY37" fmla="*/ 1154297 h 6858000"/>
              <a:gd name="connsiteX38" fmla="*/ 1225799 w 12192000"/>
              <a:gd name="connsiteY38" fmla="*/ 1174066 h 6858000"/>
              <a:gd name="connsiteX39" fmla="*/ 1207669 w 12192000"/>
              <a:gd name="connsiteY39" fmla="*/ 1194228 h 6858000"/>
              <a:gd name="connsiteX40" fmla="*/ 1189965 w 12192000"/>
              <a:gd name="connsiteY40" fmla="*/ 1214775 h 6858000"/>
              <a:gd name="connsiteX41" fmla="*/ 1172696 w 12192000"/>
              <a:gd name="connsiteY41" fmla="*/ 1235700 h 6858000"/>
              <a:gd name="connsiteX42" fmla="*/ 1155869 w 12192000"/>
              <a:gd name="connsiteY42" fmla="*/ 1256996 h 6858000"/>
              <a:gd name="connsiteX43" fmla="*/ 1139490 w 12192000"/>
              <a:gd name="connsiteY43" fmla="*/ 1278656 h 6858000"/>
              <a:gd name="connsiteX44" fmla="*/ 1123566 w 12192000"/>
              <a:gd name="connsiteY44" fmla="*/ 1300674 h 6858000"/>
              <a:gd name="connsiteX45" fmla="*/ 1108104 w 12192000"/>
              <a:gd name="connsiteY45" fmla="*/ 1323041 h 6858000"/>
              <a:gd name="connsiteX46" fmla="*/ 1093112 w 12192000"/>
              <a:gd name="connsiteY46" fmla="*/ 1345752 h 6858000"/>
              <a:gd name="connsiteX47" fmla="*/ 1078596 w 12192000"/>
              <a:gd name="connsiteY47" fmla="*/ 1368799 h 6858000"/>
              <a:gd name="connsiteX48" fmla="*/ 1064564 w 12192000"/>
              <a:gd name="connsiteY48" fmla="*/ 1392175 h 6858000"/>
              <a:gd name="connsiteX49" fmla="*/ 1051022 w 12192000"/>
              <a:gd name="connsiteY49" fmla="*/ 1415874 h 6858000"/>
              <a:gd name="connsiteX50" fmla="*/ 1037977 w 12192000"/>
              <a:gd name="connsiteY50" fmla="*/ 1439887 h 6858000"/>
              <a:gd name="connsiteX51" fmla="*/ 1025437 w 12192000"/>
              <a:gd name="connsiteY51" fmla="*/ 1464208 h 6858000"/>
              <a:gd name="connsiteX52" fmla="*/ 1013408 w 12192000"/>
              <a:gd name="connsiteY52" fmla="*/ 1488831 h 6858000"/>
              <a:gd name="connsiteX53" fmla="*/ 1001898 w 12192000"/>
              <a:gd name="connsiteY53" fmla="*/ 1513747 h 6858000"/>
              <a:gd name="connsiteX54" fmla="*/ 990913 w 12192000"/>
              <a:gd name="connsiteY54" fmla="*/ 1538950 h 6858000"/>
              <a:gd name="connsiteX55" fmla="*/ 980460 w 12192000"/>
              <a:gd name="connsiteY55" fmla="*/ 1564434 h 6858000"/>
              <a:gd name="connsiteX56" fmla="*/ 970547 w 12192000"/>
              <a:gd name="connsiteY56" fmla="*/ 1590191 h 6858000"/>
              <a:gd name="connsiteX57" fmla="*/ 961180 w 12192000"/>
              <a:gd name="connsiteY57" fmla="*/ 1616213 h 6858000"/>
              <a:gd name="connsiteX58" fmla="*/ 952368 w 12192000"/>
              <a:gd name="connsiteY58" fmla="*/ 1642495 h 6858000"/>
              <a:gd name="connsiteX59" fmla="*/ 944115 w 12192000"/>
              <a:gd name="connsiteY59" fmla="*/ 1669028 h 6858000"/>
              <a:gd name="connsiteX60" fmla="*/ 936430 w 12192000"/>
              <a:gd name="connsiteY60" fmla="*/ 1695807 h 6858000"/>
              <a:gd name="connsiteX61" fmla="*/ 929319 w 12192000"/>
              <a:gd name="connsiteY61" fmla="*/ 1722824 h 6858000"/>
              <a:gd name="connsiteX62" fmla="*/ 922790 w 12192000"/>
              <a:gd name="connsiteY62" fmla="*/ 1750071 h 6858000"/>
              <a:gd name="connsiteX63" fmla="*/ 916850 w 12192000"/>
              <a:gd name="connsiteY63" fmla="*/ 1777543 h 6858000"/>
              <a:gd name="connsiteX64" fmla="*/ 911504 w 12192000"/>
              <a:gd name="connsiteY64" fmla="*/ 1805231 h 6858000"/>
              <a:gd name="connsiteX65" fmla="*/ 906762 w 12192000"/>
              <a:gd name="connsiteY65" fmla="*/ 1833130 h 6858000"/>
              <a:gd name="connsiteX66" fmla="*/ 902630 w 12192000"/>
              <a:gd name="connsiteY66" fmla="*/ 1861231 h 6858000"/>
              <a:gd name="connsiteX67" fmla="*/ 899113 w 12192000"/>
              <a:gd name="connsiteY67" fmla="*/ 1889528 h 6858000"/>
              <a:gd name="connsiteX68" fmla="*/ 896221 w 12192000"/>
              <a:gd name="connsiteY68" fmla="*/ 1918015 h 6858000"/>
              <a:gd name="connsiteX69" fmla="*/ 893959 w 12192000"/>
              <a:gd name="connsiteY69" fmla="*/ 1946682 h 6858000"/>
              <a:gd name="connsiteX70" fmla="*/ 892334 w 12192000"/>
              <a:gd name="connsiteY70" fmla="*/ 1975525 h 6858000"/>
              <a:gd name="connsiteX71" fmla="*/ 891354 w 12192000"/>
              <a:gd name="connsiteY71" fmla="*/ 2004536 h 6858000"/>
              <a:gd name="connsiteX72" fmla="*/ 891026 w 12192000"/>
              <a:gd name="connsiteY72" fmla="*/ 2033708 h 6858000"/>
              <a:gd name="connsiteX73" fmla="*/ 891026 w 12192000"/>
              <a:gd name="connsiteY73" fmla="*/ 4899964 h 6858000"/>
              <a:gd name="connsiteX74" fmla="*/ 6087303 w 12192000"/>
              <a:gd name="connsiteY74" fmla="*/ 4899964 h 6858000"/>
              <a:gd name="connsiteX75" fmla="*/ 6087303 w 12192000"/>
              <a:gd name="connsiteY75" fmla="*/ 5934845 h 6858000"/>
              <a:gd name="connsiteX76" fmla="*/ 8879081 w 12192000"/>
              <a:gd name="connsiteY76" fmla="*/ 5934845 h 6858000"/>
              <a:gd name="connsiteX77" fmla="*/ 8988576 w 12192000"/>
              <a:gd name="connsiteY77" fmla="*/ 5930188 h 6858000"/>
              <a:gd name="connsiteX78" fmla="*/ 9095484 w 12192000"/>
              <a:gd name="connsiteY78" fmla="*/ 5916466 h 6858000"/>
              <a:gd name="connsiteX79" fmla="*/ 9199427 w 12192000"/>
              <a:gd name="connsiteY79" fmla="*/ 5894065 h 6858000"/>
              <a:gd name="connsiteX80" fmla="*/ 9300019 w 12192000"/>
              <a:gd name="connsiteY80" fmla="*/ 5863362 h 6858000"/>
              <a:gd name="connsiteX81" fmla="*/ 9396884 w 12192000"/>
              <a:gd name="connsiteY81" fmla="*/ 5824741 h 6858000"/>
              <a:gd name="connsiteX82" fmla="*/ 9489638 w 12192000"/>
              <a:gd name="connsiteY82" fmla="*/ 5778582 h 6858000"/>
              <a:gd name="connsiteX83" fmla="*/ 9577902 w 12192000"/>
              <a:gd name="connsiteY83" fmla="*/ 5725262 h 6858000"/>
              <a:gd name="connsiteX84" fmla="*/ 9661294 w 12192000"/>
              <a:gd name="connsiteY84" fmla="*/ 5665167 h 6858000"/>
              <a:gd name="connsiteX85" fmla="*/ 9739433 w 12192000"/>
              <a:gd name="connsiteY85" fmla="*/ 5598678 h 6858000"/>
              <a:gd name="connsiteX86" fmla="*/ 9811937 w 12192000"/>
              <a:gd name="connsiteY86" fmla="*/ 5526174 h 6858000"/>
              <a:gd name="connsiteX87" fmla="*/ 9878426 w 12192000"/>
              <a:gd name="connsiteY87" fmla="*/ 5448034 h 6858000"/>
              <a:gd name="connsiteX88" fmla="*/ 9938522 w 12192000"/>
              <a:gd name="connsiteY88" fmla="*/ 5364643 h 6858000"/>
              <a:gd name="connsiteX89" fmla="*/ 9991840 w 12192000"/>
              <a:gd name="connsiteY89" fmla="*/ 5276379 h 6858000"/>
              <a:gd name="connsiteX90" fmla="*/ 10038000 w 12192000"/>
              <a:gd name="connsiteY90" fmla="*/ 5183624 h 6858000"/>
              <a:gd name="connsiteX91" fmla="*/ 10076621 w 12192000"/>
              <a:gd name="connsiteY91" fmla="*/ 5086760 h 6858000"/>
              <a:gd name="connsiteX92" fmla="*/ 10107324 w 12192000"/>
              <a:gd name="connsiteY92" fmla="*/ 4986168 h 6858000"/>
              <a:gd name="connsiteX93" fmla="*/ 10129725 w 12192000"/>
              <a:gd name="connsiteY93" fmla="*/ 4882225 h 6858000"/>
              <a:gd name="connsiteX94" fmla="*/ 10143447 w 12192000"/>
              <a:gd name="connsiteY94" fmla="*/ 4775317 h 6858000"/>
              <a:gd name="connsiteX95" fmla="*/ 10148104 w 12192000"/>
              <a:gd name="connsiteY95" fmla="*/ 4665821 h 6858000"/>
              <a:gd name="connsiteX96" fmla="*/ 10148104 w 12192000"/>
              <a:gd name="connsiteY96" fmla="*/ 3079543 h 6858000"/>
              <a:gd name="connsiteX97" fmla="*/ 7754792 w 12192000"/>
              <a:gd name="connsiteY97" fmla="*/ 3079543 h 6858000"/>
              <a:gd name="connsiteX98" fmla="*/ 7754792 w 12192000"/>
              <a:gd name="connsiteY98" fmla="*/ 762640 h 6858000"/>
              <a:gd name="connsiteX99" fmla="*/ 0 w 12192000"/>
              <a:gd name="connsiteY99" fmla="*/ 0 h 6858000"/>
              <a:gd name="connsiteX100" fmla="*/ 12192000 w 12192000"/>
              <a:gd name="connsiteY100" fmla="*/ 0 h 6858000"/>
              <a:gd name="connsiteX101" fmla="*/ 12192000 w 12192000"/>
              <a:gd name="connsiteY101" fmla="*/ 6858000 h 6858000"/>
              <a:gd name="connsiteX102" fmla="*/ 0 w 12192000"/>
              <a:gd name="connsiteY10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2192000" h="6858000">
                <a:moveTo>
                  <a:pt x="2162094" y="762640"/>
                </a:moveTo>
                <a:lnTo>
                  <a:pt x="2132922" y="762968"/>
                </a:lnTo>
                <a:lnTo>
                  <a:pt x="2103912" y="763948"/>
                </a:lnTo>
                <a:lnTo>
                  <a:pt x="2075069" y="765572"/>
                </a:lnTo>
                <a:lnTo>
                  <a:pt x="2046401" y="767835"/>
                </a:lnTo>
                <a:lnTo>
                  <a:pt x="2017915" y="770727"/>
                </a:lnTo>
                <a:lnTo>
                  <a:pt x="1989617" y="774243"/>
                </a:lnTo>
                <a:lnTo>
                  <a:pt x="1961516" y="778376"/>
                </a:lnTo>
                <a:lnTo>
                  <a:pt x="1933617" y="783118"/>
                </a:lnTo>
                <a:lnTo>
                  <a:pt x="1905929" y="788464"/>
                </a:lnTo>
                <a:lnTo>
                  <a:pt x="1878458" y="794404"/>
                </a:lnTo>
                <a:lnTo>
                  <a:pt x="1851210" y="800933"/>
                </a:lnTo>
                <a:lnTo>
                  <a:pt x="1824193" y="808043"/>
                </a:lnTo>
                <a:lnTo>
                  <a:pt x="1797415" y="815729"/>
                </a:lnTo>
                <a:lnTo>
                  <a:pt x="1770881" y="823981"/>
                </a:lnTo>
                <a:lnTo>
                  <a:pt x="1744599" y="832794"/>
                </a:lnTo>
                <a:lnTo>
                  <a:pt x="1718577" y="842161"/>
                </a:lnTo>
                <a:lnTo>
                  <a:pt x="1692820" y="852074"/>
                </a:lnTo>
                <a:lnTo>
                  <a:pt x="1667337" y="862527"/>
                </a:lnTo>
                <a:lnTo>
                  <a:pt x="1642133" y="873512"/>
                </a:lnTo>
                <a:lnTo>
                  <a:pt x="1617217" y="885022"/>
                </a:lnTo>
                <a:lnTo>
                  <a:pt x="1592594" y="897051"/>
                </a:lnTo>
                <a:lnTo>
                  <a:pt x="1568273" y="909591"/>
                </a:lnTo>
                <a:lnTo>
                  <a:pt x="1544260" y="922636"/>
                </a:lnTo>
                <a:lnTo>
                  <a:pt x="1520561" y="936178"/>
                </a:lnTo>
                <a:lnTo>
                  <a:pt x="1497185" y="950210"/>
                </a:lnTo>
                <a:lnTo>
                  <a:pt x="1474139" y="964726"/>
                </a:lnTo>
                <a:lnTo>
                  <a:pt x="1451428" y="979718"/>
                </a:lnTo>
                <a:lnTo>
                  <a:pt x="1429060" y="995180"/>
                </a:lnTo>
                <a:lnTo>
                  <a:pt x="1407042" y="1011104"/>
                </a:lnTo>
                <a:lnTo>
                  <a:pt x="1385382" y="1027482"/>
                </a:lnTo>
                <a:lnTo>
                  <a:pt x="1364086" y="1044310"/>
                </a:lnTo>
                <a:lnTo>
                  <a:pt x="1343161" y="1061579"/>
                </a:lnTo>
                <a:lnTo>
                  <a:pt x="1322614" y="1079282"/>
                </a:lnTo>
                <a:lnTo>
                  <a:pt x="1302453" y="1097413"/>
                </a:lnTo>
                <a:lnTo>
                  <a:pt x="1282683" y="1115963"/>
                </a:lnTo>
                <a:lnTo>
                  <a:pt x="1263313" y="1134927"/>
                </a:lnTo>
                <a:lnTo>
                  <a:pt x="1244349" y="1154297"/>
                </a:lnTo>
                <a:lnTo>
                  <a:pt x="1225799" y="1174066"/>
                </a:lnTo>
                <a:lnTo>
                  <a:pt x="1207669" y="1194228"/>
                </a:lnTo>
                <a:lnTo>
                  <a:pt x="1189965" y="1214775"/>
                </a:lnTo>
                <a:lnTo>
                  <a:pt x="1172696" y="1235700"/>
                </a:lnTo>
                <a:lnTo>
                  <a:pt x="1155869" y="1256996"/>
                </a:lnTo>
                <a:lnTo>
                  <a:pt x="1139490" y="1278656"/>
                </a:lnTo>
                <a:lnTo>
                  <a:pt x="1123566" y="1300674"/>
                </a:lnTo>
                <a:lnTo>
                  <a:pt x="1108104" y="1323041"/>
                </a:lnTo>
                <a:lnTo>
                  <a:pt x="1093112" y="1345752"/>
                </a:lnTo>
                <a:lnTo>
                  <a:pt x="1078596" y="1368799"/>
                </a:lnTo>
                <a:lnTo>
                  <a:pt x="1064564" y="1392175"/>
                </a:lnTo>
                <a:lnTo>
                  <a:pt x="1051022" y="1415874"/>
                </a:lnTo>
                <a:lnTo>
                  <a:pt x="1037977" y="1439887"/>
                </a:lnTo>
                <a:lnTo>
                  <a:pt x="1025437" y="1464208"/>
                </a:lnTo>
                <a:lnTo>
                  <a:pt x="1013408" y="1488831"/>
                </a:lnTo>
                <a:lnTo>
                  <a:pt x="1001898" y="1513747"/>
                </a:lnTo>
                <a:lnTo>
                  <a:pt x="990913" y="1538950"/>
                </a:lnTo>
                <a:lnTo>
                  <a:pt x="980460" y="1564434"/>
                </a:lnTo>
                <a:lnTo>
                  <a:pt x="970547" y="1590191"/>
                </a:lnTo>
                <a:lnTo>
                  <a:pt x="961180" y="1616213"/>
                </a:lnTo>
                <a:lnTo>
                  <a:pt x="952368" y="1642495"/>
                </a:lnTo>
                <a:lnTo>
                  <a:pt x="944115" y="1669028"/>
                </a:lnTo>
                <a:lnTo>
                  <a:pt x="936430" y="1695807"/>
                </a:lnTo>
                <a:lnTo>
                  <a:pt x="929319" y="1722824"/>
                </a:lnTo>
                <a:lnTo>
                  <a:pt x="922790" y="1750071"/>
                </a:lnTo>
                <a:lnTo>
                  <a:pt x="916850" y="1777543"/>
                </a:lnTo>
                <a:lnTo>
                  <a:pt x="911504" y="1805231"/>
                </a:lnTo>
                <a:lnTo>
                  <a:pt x="906762" y="1833130"/>
                </a:lnTo>
                <a:lnTo>
                  <a:pt x="902630" y="1861231"/>
                </a:lnTo>
                <a:lnTo>
                  <a:pt x="899113" y="1889528"/>
                </a:lnTo>
                <a:lnTo>
                  <a:pt x="896221" y="1918015"/>
                </a:lnTo>
                <a:lnTo>
                  <a:pt x="893959" y="1946682"/>
                </a:lnTo>
                <a:lnTo>
                  <a:pt x="892334" y="1975525"/>
                </a:lnTo>
                <a:lnTo>
                  <a:pt x="891354" y="2004536"/>
                </a:lnTo>
                <a:lnTo>
                  <a:pt x="891026" y="2033708"/>
                </a:lnTo>
                <a:lnTo>
                  <a:pt x="891026" y="4899964"/>
                </a:lnTo>
                <a:lnTo>
                  <a:pt x="6087303" y="4899964"/>
                </a:lnTo>
                <a:lnTo>
                  <a:pt x="6087303" y="5934845"/>
                </a:lnTo>
                <a:lnTo>
                  <a:pt x="8879081" y="5934845"/>
                </a:lnTo>
                <a:lnTo>
                  <a:pt x="8988576" y="5930188"/>
                </a:lnTo>
                <a:lnTo>
                  <a:pt x="9095484" y="5916466"/>
                </a:lnTo>
                <a:lnTo>
                  <a:pt x="9199427" y="5894065"/>
                </a:lnTo>
                <a:lnTo>
                  <a:pt x="9300019" y="5863362"/>
                </a:lnTo>
                <a:lnTo>
                  <a:pt x="9396884" y="5824741"/>
                </a:lnTo>
                <a:lnTo>
                  <a:pt x="9489638" y="5778582"/>
                </a:lnTo>
                <a:lnTo>
                  <a:pt x="9577902" y="5725262"/>
                </a:lnTo>
                <a:lnTo>
                  <a:pt x="9661294" y="5665167"/>
                </a:lnTo>
                <a:lnTo>
                  <a:pt x="9739433" y="5598678"/>
                </a:lnTo>
                <a:lnTo>
                  <a:pt x="9811937" y="5526174"/>
                </a:lnTo>
                <a:lnTo>
                  <a:pt x="9878426" y="5448034"/>
                </a:lnTo>
                <a:lnTo>
                  <a:pt x="9938522" y="5364643"/>
                </a:lnTo>
                <a:lnTo>
                  <a:pt x="9991840" y="5276379"/>
                </a:lnTo>
                <a:lnTo>
                  <a:pt x="10038000" y="5183624"/>
                </a:lnTo>
                <a:lnTo>
                  <a:pt x="10076621" y="5086760"/>
                </a:lnTo>
                <a:lnTo>
                  <a:pt x="10107324" y="4986168"/>
                </a:lnTo>
                <a:lnTo>
                  <a:pt x="10129725" y="4882225"/>
                </a:lnTo>
                <a:lnTo>
                  <a:pt x="10143447" y="4775317"/>
                </a:lnTo>
                <a:lnTo>
                  <a:pt x="10148104" y="4665821"/>
                </a:lnTo>
                <a:lnTo>
                  <a:pt x="10148104" y="3079543"/>
                </a:lnTo>
                <a:lnTo>
                  <a:pt x="7754792" y="3079543"/>
                </a:lnTo>
                <a:lnTo>
                  <a:pt x="7754792" y="7626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A6A875DC-6707-9BE3-0EFB-142B3C254312}"/>
              </a:ext>
            </a:extLst>
          </p:cNvPr>
          <p:cNvSpPr txBox="1"/>
          <p:nvPr/>
        </p:nvSpPr>
        <p:spPr bwMode="gray">
          <a:xfrm>
            <a:off x="388615" y="6377271"/>
            <a:ext cx="129382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noProof="0">
                <a:solidFill>
                  <a:schemeClr val="bg1"/>
                </a:solidFill>
                <a:latin typeface="+mj-lt"/>
              </a:rPr>
              <a:t>Heidelberg Materials</a:t>
            </a:r>
          </a:p>
        </p:txBody>
      </p:sp>
      <p:sp>
        <p:nvSpPr>
          <p:cNvPr id="10" name="Bildplatzhalter 16">
            <a:extLst>
              <a:ext uri="{FF2B5EF4-FFF2-40B4-BE49-F238E27FC236}">
                <a16:creationId xmlns:a16="http://schemas.microsoft.com/office/drawing/2014/main" id="{DFBC5571-711A-694C-5836-005B66862E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295111" y="5981426"/>
            <a:ext cx="508274" cy="50827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3" name="Titel 57">
            <a:extLst>
              <a:ext uri="{FF2B5EF4-FFF2-40B4-BE49-F238E27FC236}">
                <a16:creationId xmlns:a16="http://schemas.microsoft.com/office/drawing/2014/main" id="{0BC56700-C5B2-CB6A-EC6B-F1ABD8FF5D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30293" y="1468678"/>
            <a:ext cx="5322957" cy="1960322"/>
          </a:xfrm>
        </p:spPr>
        <p:txBody>
          <a:bodyPr vert="horz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11" name="Datumsplatzhalter 58">
            <a:extLst>
              <a:ext uri="{FF2B5EF4-FFF2-40B4-BE49-F238E27FC236}">
                <a16:creationId xmlns:a16="http://schemas.microsoft.com/office/drawing/2014/main" id="{EF613187-CC24-786E-B648-3774A8C9677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1666016" y="4341166"/>
            <a:ext cx="5322957" cy="19289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690C3ABC-1B6B-4A13-A042-0D788741F36A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2" name="Fußzeilenplatzhalter 59">
            <a:extLst>
              <a:ext uri="{FF2B5EF4-FFF2-40B4-BE49-F238E27FC236}">
                <a16:creationId xmlns:a16="http://schemas.microsoft.com/office/drawing/2014/main" id="{AE00E287-26F7-61E0-794E-841FDBE9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1666016" y="4086169"/>
            <a:ext cx="5322957" cy="192897"/>
          </a:xfr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5" name="Bildplatzhalter 19">
            <a:extLst>
              <a:ext uri="{FF2B5EF4-FFF2-40B4-BE49-F238E27FC236}">
                <a16:creationId xmlns:a16="http://schemas.microsoft.com/office/drawing/2014/main" id="{727F0ACA-F72C-69A6-53BC-D83E395D37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384969" y="6372143"/>
            <a:ext cx="1532476" cy="149002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74993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653EF3F-4BF0-034F-CF9C-56920D73C04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83310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653EF3F-4BF0-034F-CF9C-56920D73C0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bject 9">
            <a:extLst>
              <a:ext uri="{FF2B5EF4-FFF2-40B4-BE49-F238E27FC236}">
                <a16:creationId xmlns:a16="http://schemas.microsoft.com/office/drawing/2014/main" id="{E5B86C2B-652A-DE5B-7BC5-F300873193CA}"/>
              </a:ext>
            </a:extLst>
          </p:cNvPr>
          <p:cNvSpPr/>
          <p:nvPr/>
        </p:nvSpPr>
        <p:spPr bwMode="gray">
          <a:xfrm>
            <a:off x="6091072" y="3080084"/>
            <a:ext cx="4061728" cy="2860508"/>
          </a:xfrm>
          <a:custGeom>
            <a:avLst/>
            <a:gdLst/>
            <a:ahLst/>
            <a:cxnLst/>
            <a:rect l="l" t="t" r="r" b="b"/>
            <a:pathLst>
              <a:path w="1809750" h="1272539">
                <a:moveTo>
                  <a:pt x="1809337" y="0"/>
                </a:moveTo>
                <a:lnTo>
                  <a:pt x="0" y="0"/>
                </a:lnTo>
                <a:lnTo>
                  <a:pt x="0" y="1272212"/>
                </a:lnTo>
                <a:lnTo>
                  <a:pt x="1243909" y="1272212"/>
                </a:lnTo>
                <a:lnTo>
                  <a:pt x="1292696" y="1270137"/>
                </a:lnTo>
                <a:lnTo>
                  <a:pt x="1340330" y="1264023"/>
                </a:lnTo>
                <a:lnTo>
                  <a:pt x="1386643" y="1254042"/>
                </a:lnTo>
                <a:lnTo>
                  <a:pt x="1431463" y="1240362"/>
                </a:lnTo>
                <a:lnTo>
                  <a:pt x="1474622" y="1223154"/>
                </a:lnTo>
                <a:lnTo>
                  <a:pt x="1515950" y="1202587"/>
                </a:lnTo>
                <a:lnTo>
                  <a:pt x="1555277" y="1178830"/>
                </a:lnTo>
                <a:lnTo>
                  <a:pt x="1592433" y="1152054"/>
                </a:lnTo>
                <a:lnTo>
                  <a:pt x="1627249" y="1122429"/>
                </a:lnTo>
                <a:lnTo>
                  <a:pt x="1659554" y="1090124"/>
                </a:lnTo>
                <a:lnTo>
                  <a:pt x="1689179" y="1055308"/>
                </a:lnTo>
                <a:lnTo>
                  <a:pt x="1715955" y="1018152"/>
                </a:lnTo>
                <a:lnTo>
                  <a:pt x="1739712" y="978825"/>
                </a:lnTo>
                <a:lnTo>
                  <a:pt x="1760279" y="937497"/>
                </a:lnTo>
                <a:lnTo>
                  <a:pt x="1777487" y="894338"/>
                </a:lnTo>
                <a:lnTo>
                  <a:pt x="1791167" y="849518"/>
                </a:lnTo>
                <a:lnTo>
                  <a:pt x="1801148" y="803205"/>
                </a:lnTo>
                <a:lnTo>
                  <a:pt x="1807262" y="755571"/>
                </a:lnTo>
                <a:lnTo>
                  <a:pt x="1809337" y="706784"/>
                </a:lnTo>
                <a:lnTo>
                  <a:pt x="1809337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62F749C5-C58C-238B-DA42-4B592B1DD673}"/>
              </a:ext>
            </a:extLst>
          </p:cNvPr>
          <p:cNvSpPr/>
          <p:nvPr/>
        </p:nvSpPr>
        <p:spPr bwMode="gray">
          <a:xfrm>
            <a:off x="878305" y="757238"/>
            <a:ext cx="6880352" cy="4145630"/>
          </a:xfrm>
          <a:custGeom>
            <a:avLst/>
            <a:gdLst/>
            <a:ahLst/>
            <a:cxnLst/>
            <a:rect l="l" t="t" r="r" b="b"/>
            <a:pathLst>
              <a:path w="11308715" h="6816725">
                <a:moveTo>
                  <a:pt x="11308556" y="0"/>
                </a:moveTo>
                <a:lnTo>
                  <a:pt x="2094177" y="0"/>
                </a:lnTo>
                <a:lnTo>
                  <a:pt x="2046114" y="540"/>
                </a:lnTo>
                <a:lnTo>
                  <a:pt x="1998317" y="2154"/>
                </a:lnTo>
                <a:lnTo>
                  <a:pt x="1950796" y="4831"/>
                </a:lnTo>
                <a:lnTo>
                  <a:pt x="1903564" y="8558"/>
                </a:lnTo>
                <a:lnTo>
                  <a:pt x="1856631" y="13324"/>
                </a:lnTo>
                <a:lnTo>
                  <a:pt x="1810009" y="19117"/>
                </a:lnTo>
                <a:lnTo>
                  <a:pt x="1763710" y="25926"/>
                </a:lnTo>
                <a:lnTo>
                  <a:pt x="1717745" y="33739"/>
                </a:lnTo>
                <a:lnTo>
                  <a:pt x="1672127" y="42546"/>
                </a:lnTo>
                <a:lnTo>
                  <a:pt x="1626865" y="52333"/>
                </a:lnTo>
                <a:lnTo>
                  <a:pt x="1581973" y="63090"/>
                </a:lnTo>
                <a:lnTo>
                  <a:pt x="1537461" y="74805"/>
                </a:lnTo>
                <a:lnTo>
                  <a:pt x="1493341" y="87467"/>
                </a:lnTo>
                <a:lnTo>
                  <a:pt x="1449625" y="101064"/>
                </a:lnTo>
                <a:lnTo>
                  <a:pt x="1406324" y="115584"/>
                </a:lnTo>
                <a:lnTo>
                  <a:pt x="1363450" y="131016"/>
                </a:lnTo>
                <a:lnTo>
                  <a:pt x="1321014" y="147349"/>
                </a:lnTo>
                <a:lnTo>
                  <a:pt x="1279028" y="164570"/>
                </a:lnTo>
                <a:lnTo>
                  <a:pt x="1237503" y="182669"/>
                </a:lnTo>
                <a:lnTo>
                  <a:pt x="1196452" y="201633"/>
                </a:lnTo>
                <a:lnTo>
                  <a:pt x="1155884" y="221451"/>
                </a:lnTo>
                <a:lnTo>
                  <a:pt x="1115813" y="242112"/>
                </a:lnTo>
                <a:lnTo>
                  <a:pt x="1076250" y="263604"/>
                </a:lnTo>
                <a:lnTo>
                  <a:pt x="1037205" y="285916"/>
                </a:lnTo>
                <a:lnTo>
                  <a:pt x="998691" y="309035"/>
                </a:lnTo>
                <a:lnTo>
                  <a:pt x="960720" y="332951"/>
                </a:lnTo>
                <a:lnTo>
                  <a:pt x="923302" y="357652"/>
                </a:lnTo>
                <a:lnTo>
                  <a:pt x="886450" y="383126"/>
                </a:lnTo>
                <a:lnTo>
                  <a:pt x="850174" y="409362"/>
                </a:lnTo>
                <a:lnTo>
                  <a:pt x="814487" y="436347"/>
                </a:lnTo>
                <a:lnTo>
                  <a:pt x="779400" y="464072"/>
                </a:lnTo>
                <a:lnTo>
                  <a:pt x="744925" y="492524"/>
                </a:lnTo>
                <a:lnTo>
                  <a:pt x="711072" y="521691"/>
                </a:lnTo>
                <a:lnTo>
                  <a:pt x="677855" y="551562"/>
                </a:lnTo>
                <a:lnTo>
                  <a:pt x="645283" y="582125"/>
                </a:lnTo>
                <a:lnTo>
                  <a:pt x="613370" y="613370"/>
                </a:lnTo>
                <a:lnTo>
                  <a:pt x="582125" y="645283"/>
                </a:lnTo>
                <a:lnTo>
                  <a:pt x="551562" y="677855"/>
                </a:lnTo>
                <a:lnTo>
                  <a:pt x="521691" y="711072"/>
                </a:lnTo>
                <a:lnTo>
                  <a:pt x="492524" y="744925"/>
                </a:lnTo>
                <a:lnTo>
                  <a:pt x="464072" y="779400"/>
                </a:lnTo>
                <a:lnTo>
                  <a:pt x="436347" y="814487"/>
                </a:lnTo>
                <a:lnTo>
                  <a:pt x="409362" y="850174"/>
                </a:lnTo>
                <a:lnTo>
                  <a:pt x="383126" y="886450"/>
                </a:lnTo>
                <a:lnTo>
                  <a:pt x="357652" y="923302"/>
                </a:lnTo>
                <a:lnTo>
                  <a:pt x="332951" y="960720"/>
                </a:lnTo>
                <a:lnTo>
                  <a:pt x="309035" y="998691"/>
                </a:lnTo>
                <a:lnTo>
                  <a:pt x="285916" y="1037205"/>
                </a:lnTo>
                <a:lnTo>
                  <a:pt x="263604" y="1076250"/>
                </a:lnTo>
                <a:lnTo>
                  <a:pt x="242112" y="1115813"/>
                </a:lnTo>
                <a:lnTo>
                  <a:pt x="221451" y="1155884"/>
                </a:lnTo>
                <a:lnTo>
                  <a:pt x="201633" y="1196452"/>
                </a:lnTo>
                <a:lnTo>
                  <a:pt x="182669" y="1237503"/>
                </a:lnTo>
                <a:lnTo>
                  <a:pt x="164570" y="1279028"/>
                </a:lnTo>
                <a:lnTo>
                  <a:pt x="147349" y="1321014"/>
                </a:lnTo>
                <a:lnTo>
                  <a:pt x="131016" y="1363450"/>
                </a:lnTo>
                <a:lnTo>
                  <a:pt x="115584" y="1406324"/>
                </a:lnTo>
                <a:lnTo>
                  <a:pt x="101064" y="1449625"/>
                </a:lnTo>
                <a:lnTo>
                  <a:pt x="87467" y="1493341"/>
                </a:lnTo>
                <a:lnTo>
                  <a:pt x="74805" y="1537461"/>
                </a:lnTo>
                <a:lnTo>
                  <a:pt x="63090" y="1581973"/>
                </a:lnTo>
                <a:lnTo>
                  <a:pt x="52333" y="1626865"/>
                </a:lnTo>
                <a:lnTo>
                  <a:pt x="42546" y="1672127"/>
                </a:lnTo>
                <a:lnTo>
                  <a:pt x="33739" y="1717745"/>
                </a:lnTo>
                <a:lnTo>
                  <a:pt x="25926" y="1763710"/>
                </a:lnTo>
                <a:lnTo>
                  <a:pt x="19117" y="1810009"/>
                </a:lnTo>
                <a:lnTo>
                  <a:pt x="13324" y="1856631"/>
                </a:lnTo>
                <a:lnTo>
                  <a:pt x="8558" y="1903564"/>
                </a:lnTo>
                <a:lnTo>
                  <a:pt x="4831" y="1950796"/>
                </a:lnTo>
                <a:lnTo>
                  <a:pt x="2154" y="1998317"/>
                </a:lnTo>
                <a:lnTo>
                  <a:pt x="540" y="2046114"/>
                </a:lnTo>
                <a:lnTo>
                  <a:pt x="0" y="2094177"/>
                </a:lnTo>
                <a:lnTo>
                  <a:pt x="0" y="6816546"/>
                </a:lnTo>
                <a:lnTo>
                  <a:pt x="11308556" y="6816546"/>
                </a:lnTo>
                <a:lnTo>
                  <a:pt x="11308556" y="0"/>
                </a:lnTo>
                <a:close/>
              </a:path>
            </a:pathLst>
          </a:custGeom>
          <a:solidFill>
            <a:srgbClr val="F1FF53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9030BDAD-C04D-550B-F6E8-5A15D228A0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2162094 w 12192000"/>
              <a:gd name="connsiteY0" fmla="*/ 762640 h 6858000"/>
              <a:gd name="connsiteX1" fmla="*/ 2132922 w 12192000"/>
              <a:gd name="connsiteY1" fmla="*/ 762968 h 6858000"/>
              <a:gd name="connsiteX2" fmla="*/ 2103912 w 12192000"/>
              <a:gd name="connsiteY2" fmla="*/ 763948 h 6858000"/>
              <a:gd name="connsiteX3" fmla="*/ 2075069 w 12192000"/>
              <a:gd name="connsiteY3" fmla="*/ 765572 h 6858000"/>
              <a:gd name="connsiteX4" fmla="*/ 2046401 w 12192000"/>
              <a:gd name="connsiteY4" fmla="*/ 767835 h 6858000"/>
              <a:gd name="connsiteX5" fmla="*/ 2017915 w 12192000"/>
              <a:gd name="connsiteY5" fmla="*/ 770727 h 6858000"/>
              <a:gd name="connsiteX6" fmla="*/ 1989617 w 12192000"/>
              <a:gd name="connsiteY6" fmla="*/ 774243 h 6858000"/>
              <a:gd name="connsiteX7" fmla="*/ 1961516 w 12192000"/>
              <a:gd name="connsiteY7" fmla="*/ 778376 h 6858000"/>
              <a:gd name="connsiteX8" fmla="*/ 1933617 w 12192000"/>
              <a:gd name="connsiteY8" fmla="*/ 783118 h 6858000"/>
              <a:gd name="connsiteX9" fmla="*/ 1905929 w 12192000"/>
              <a:gd name="connsiteY9" fmla="*/ 788464 h 6858000"/>
              <a:gd name="connsiteX10" fmla="*/ 1878458 w 12192000"/>
              <a:gd name="connsiteY10" fmla="*/ 794404 h 6858000"/>
              <a:gd name="connsiteX11" fmla="*/ 1851210 w 12192000"/>
              <a:gd name="connsiteY11" fmla="*/ 800933 h 6858000"/>
              <a:gd name="connsiteX12" fmla="*/ 1824193 w 12192000"/>
              <a:gd name="connsiteY12" fmla="*/ 808043 h 6858000"/>
              <a:gd name="connsiteX13" fmla="*/ 1797415 w 12192000"/>
              <a:gd name="connsiteY13" fmla="*/ 815729 h 6858000"/>
              <a:gd name="connsiteX14" fmla="*/ 1770881 w 12192000"/>
              <a:gd name="connsiteY14" fmla="*/ 823981 h 6858000"/>
              <a:gd name="connsiteX15" fmla="*/ 1744599 w 12192000"/>
              <a:gd name="connsiteY15" fmla="*/ 832794 h 6858000"/>
              <a:gd name="connsiteX16" fmla="*/ 1718577 w 12192000"/>
              <a:gd name="connsiteY16" fmla="*/ 842161 h 6858000"/>
              <a:gd name="connsiteX17" fmla="*/ 1692820 w 12192000"/>
              <a:gd name="connsiteY17" fmla="*/ 852074 h 6858000"/>
              <a:gd name="connsiteX18" fmla="*/ 1667337 w 12192000"/>
              <a:gd name="connsiteY18" fmla="*/ 862527 h 6858000"/>
              <a:gd name="connsiteX19" fmla="*/ 1642133 w 12192000"/>
              <a:gd name="connsiteY19" fmla="*/ 873512 h 6858000"/>
              <a:gd name="connsiteX20" fmla="*/ 1617217 w 12192000"/>
              <a:gd name="connsiteY20" fmla="*/ 885022 h 6858000"/>
              <a:gd name="connsiteX21" fmla="*/ 1592594 w 12192000"/>
              <a:gd name="connsiteY21" fmla="*/ 897051 h 6858000"/>
              <a:gd name="connsiteX22" fmla="*/ 1568273 w 12192000"/>
              <a:gd name="connsiteY22" fmla="*/ 909591 h 6858000"/>
              <a:gd name="connsiteX23" fmla="*/ 1544260 w 12192000"/>
              <a:gd name="connsiteY23" fmla="*/ 922636 h 6858000"/>
              <a:gd name="connsiteX24" fmla="*/ 1520561 w 12192000"/>
              <a:gd name="connsiteY24" fmla="*/ 936178 h 6858000"/>
              <a:gd name="connsiteX25" fmla="*/ 1497185 w 12192000"/>
              <a:gd name="connsiteY25" fmla="*/ 950210 h 6858000"/>
              <a:gd name="connsiteX26" fmla="*/ 1474139 w 12192000"/>
              <a:gd name="connsiteY26" fmla="*/ 964726 h 6858000"/>
              <a:gd name="connsiteX27" fmla="*/ 1451428 w 12192000"/>
              <a:gd name="connsiteY27" fmla="*/ 979718 h 6858000"/>
              <a:gd name="connsiteX28" fmla="*/ 1429060 w 12192000"/>
              <a:gd name="connsiteY28" fmla="*/ 995180 h 6858000"/>
              <a:gd name="connsiteX29" fmla="*/ 1407042 w 12192000"/>
              <a:gd name="connsiteY29" fmla="*/ 1011104 h 6858000"/>
              <a:gd name="connsiteX30" fmla="*/ 1385382 w 12192000"/>
              <a:gd name="connsiteY30" fmla="*/ 1027482 h 6858000"/>
              <a:gd name="connsiteX31" fmla="*/ 1364086 w 12192000"/>
              <a:gd name="connsiteY31" fmla="*/ 1044310 h 6858000"/>
              <a:gd name="connsiteX32" fmla="*/ 1343161 w 12192000"/>
              <a:gd name="connsiteY32" fmla="*/ 1061579 h 6858000"/>
              <a:gd name="connsiteX33" fmla="*/ 1322614 w 12192000"/>
              <a:gd name="connsiteY33" fmla="*/ 1079282 h 6858000"/>
              <a:gd name="connsiteX34" fmla="*/ 1302453 w 12192000"/>
              <a:gd name="connsiteY34" fmla="*/ 1097413 h 6858000"/>
              <a:gd name="connsiteX35" fmla="*/ 1282683 w 12192000"/>
              <a:gd name="connsiteY35" fmla="*/ 1115963 h 6858000"/>
              <a:gd name="connsiteX36" fmla="*/ 1263313 w 12192000"/>
              <a:gd name="connsiteY36" fmla="*/ 1134927 h 6858000"/>
              <a:gd name="connsiteX37" fmla="*/ 1244349 w 12192000"/>
              <a:gd name="connsiteY37" fmla="*/ 1154297 h 6858000"/>
              <a:gd name="connsiteX38" fmla="*/ 1225799 w 12192000"/>
              <a:gd name="connsiteY38" fmla="*/ 1174066 h 6858000"/>
              <a:gd name="connsiteX39" fmla="*/ 1207669 w 12192000"/>
              <a:gd name="connsiteY39" fmla="*/ 1194228 h 6858000"/>
              <a:gd name="connsiteX40" fmla="*/ 1189965 w 12192000"/>
              <a:gd name="connsiteY40" fmla="*/ 1214775 h 6858000"/>
              <a:gd name="connsiteX41" fmla="*/ 1172696 w 12192000"/>
              <a:gd name="connsiteY41" fmla="*/ 1235700 h 6858000"/>
              <a:gd name="connsiteX42" fmla="*/ 1155869 w 12192000"/>
              <a:gd name="connsiteY42" fmla="*/ 1256996 h 6858000"/>
              <a:gd name="connsiteX43" fmla="*/ 1139490 w 12192000"/>
              <a:gd name="connsiteY43" fmla="*/ 1278656 h 6858000"/>
              <a:gd name="connsiteX44" fmla="*/ 1123566 w 12192000"/>
              <a:gd name="connsiteY44" fmla="*/ 1300674 h 6858000"/>
              <a:gd name="connsiteX45" fmla="*/ 1108104 w 12192000"/>
              <a:gd name="connsiteY45" fmla="*/ 1323041 h 6858000"/>
              <a:gd name="connsiteX46" fmla="*/ 1093112 w 12192000"/>
              <a:gd name="connsiteY46" fmla="*/ 1345752 h 6858000"/>
              <a:gd name="connsiteX47" fmla="*/ 1078596 w 12192000"/>
              <a:gd name="connsiteY47" fmla="*/ 1368799 h 6858000"/>
              <a:gd name="connsiteX48" fmla="*/ 1064564 w 12192000"/>
              <a:gd name="connsiteY48" fmla="*/ 1392175 h 6858000"/>
              <a:gd name="connsiteX49" fmla="*/ 1051022 w 12192000"/>
              <a:gd name="connsiteY49" fmla="*/ 1415874 h 6858000"/>
              <a:gd name="connsiteX50" fmla="*/ 1037977 w 12192000"/>
              <a:gd name="connsiteY50" fmla="*/ 1439887 h 6858000"/>
              <a:gd name="connsiteX51" fmla="*/ 1025437 w 12192000"/>
              <a:gd name="connsiteY51" fmla="*/ 1464208 h 6858000"/>
              <a:gd name="connsiteX52" fmla="*/ 1013408 w 12192000"/>
              <a:gd name="connsiteY52" fmla="*/ 1488831 h 6858000"/>
              <a:gd name="connsiteX53" fmla="*/ 1001898 w 12192000"/>
              <a:gd name="connsiteY53" fmla="*/ 1513747 h 6858000"/>
              <a:gd name="connsiteX54" fmla="*/ 990913 w 12192000"/>
              <a:gd name="connsiteY54" fmla="*/ 1538950 h 6858000"/>
              <a:gd name="connsiteX55" fmla="*/ 980460 w 12192000"/>
              <a:gd name="connsiteY55" fmla="*/ 1564434 h 6858000"/>
              <a:gd name="connsiteX56" fmla="*/ 970547 w 12192000"/>
              <a:gd name="connsiteY56" fmla="*/ 1590191 h 6858000"/>
              <a:gd name="connsiteX57" fmla="*/ 961180 w 12192000"/>
              <a:gd name="connsiteY57" fmla="*/ 1616213 h 6858000"/>
              <a:gd name="connsiteX58" fmla="*/ 952368 w 12192000"/>
              <a:gd name="connsiteY58" fmla="*/ 1642495 h 6858000"/>
              <a:gd name="connsiteX59" fmla="*/ 944115 w 12192000"/>
              <a:gd name="connsiteY59" fmla="*/ 1669028 h 6858000"/>
              <a:gd name="connsiteX60" fmla="*/ 936430 w 12192000"/>
              <a:gd name="connsiteY60" fmla="*/ 1695807 h 6858000"/>
              <a:gd name="connsiteX61" fmla="*/ 929319 w 12192000"/>
              <a:gd name="connsiteY61" fmla="*/ 1722824 h 6858000"/>
              <a:gd name="connsiteX62" fmla="*/ 922790 w 12192000"/>
              <a:gd name="connsiteY62" fmla="*/ 1750071 h 6858000"/>
              <a:gd name="connsiteX63" fmla="*/ 916850 w 12192000"/>
              <a:gd name="connsiteY63" fmla="*/ 1777543 h 6858000"/>
              <a:gd name="connsiteX64" fmla="*/ 911504 w 12192000"/>
              <a:gd name="connsiteY64" fmla="*/ 1805231 h 6858000"/>
              <a:gd name="connsiteX65" fmla="*/ 906762 w 12192000"/>
              <a:gd name="connsiteY65" fmla="*/ 1833130 h 6858000"/>
              <a:gd name="connsiteX66" fmla="*/ 902630 w 12192000"/>
              <a:gd name="connsiteY66" fmla="*/ 1861231 h 6858000"/>
              <a:gd name="connsiteX67" fmla="*/ 899113 w 12192000"/>
              <a:gd name="connsiteY67" fmla="*/ 1889528 h 6858000"/>
              <a:gd name="connsiteX68" fmla="*/ 896221 w 12192000"/>
              <a:gd name="connsiteY68" fmla="*/ 1918015 h 6858000"/>
              <a:gd name="connsiteX69" fmla="*/ 893959 w 12192000"/>
              <a:gd name="connsiteY69" fmla="*/ 1946682 h 6858000"/>
              <a:gd name="connsiteX70" fmla="*/ 892334 w 12192000"/>
              <a:gd name="connsiteY70" fmla="*/ 1975525 h 6858000"/>
              <a:gd name="connsiteX71" fmla="*/ 891354 w 12192000"/>
              <a:gd name="connsiteY71" fmla="*/ 2004536 h 6858000"/>
              <a:gd name="connsiteX72" fmla="*/ 891026 w 12192000"/>
              <a:gd name="connsiteY72" fmla="*/ 2033708 h 6858000"/>
              <a:gd name="connsiteX73" fmla="*/ 891026 w 12192000"/>
              <a:gd name="connsiteY73" fmla="*/ 4899964 h 6858000"/>
              <a:gd name="connsiteX74" fmla="*/ 6087303 w 12192000"/>
              <a:gd name="connsiteY74" fmla="*/ 4899964 h 6858000"/>
              <a:gd name="connsiteX75" fmla="*/ 6087303 w 12192000"/>
              <a:gd name="connsiteY75" fmla="*/ 5934845 h 6858000"/>
              <a:gd name="connsiteX76" fmla="*/ 8879081 w 12192000"/>
              <a:gd name="connsiteY76" fmla="*/ 5934845 h 6858000"/>
              <a:gd name="connsiteX77" fmla="*/ 8988576 w 12192000"/>
              <a:gd name="connsiteY77" fmla="*/ 5930188 h 6858000"/>
              <a:gd name="connsiteX78" fmla="*/ 9095484 w 12192000"/>
              <a:gd name="connsiteY78" fmla="*/ 5916466 h 6858000"/>
              <a:gd name="connsiteX79" fmla="*/ 9199427 w 12192000"/>
              <a:gd name="connsiteY79" fmla="*/ 5894065 h 6858000"/>
              <a:gd name="connsiteX80" fmla="*/ 9300019 w 12192000"/>
              <a:gd name="connsiteY80" fmla="*/ 5863362 h 6858000"/>
              <a:gd name="connsiteX81" fmla="*/ 9396884 w 12192000"/>
              <a:gd name="connsiteY81" fmla="*/ 5824741 h 6858000"/>
              <a:gd name="connsiteX82" fmla="*/ 9489638 w 12192000"/>
              <a:gd name="connsiteY82" fmla="*/ 5778582 h 6858000"/>
              <a:gd name="connsiteX83" fmla="*/ 9577902 w 12192000"/>
              <a:gd name="connsiteY83" fmla="*/ 5725262 h 6858000"/>
              <a:gd name="connsiteX84" fmla="*/ 9661294 w 12192000"/>
              <a:gd name="connsiteY84" fmla="*/ 5665167 h 6858000"/>
              <a:gd name="connsiteX85" fmla="*/ 9739433 w 12192000"/>
              <a:gd name="connsiteY85" fmla="*/ 5598678 h 6858000"/>
              <a:gd name="connsiteX86" fmla="*/ 9811937 w 12192000"/>
              <a:gd name="connsiteY86" fmla="*/ 5526174 h 6858000"/>
              <a:gd name="connsiteX87" fmla="*/ 9878426 w 12192000"/>
              <a:gd name="connsiteY87" fmla="*/ 5448034 h 6858000"/>
              <a:gd name="connsiteX88" fmla="*/ 9938522 w 12192000"/>
              <a:gd name="connsiteY88" fmla="*/ 5364643 h 6858000"/>
              <a:gd name="connsiteX89" fmla="*/ 9991840 w 12192000"/>
              <a:gd name="connsiteY89" fmla="*/ 5276379 h 6858000"/>
              <a:gd name="connsiteX90" fmla="*/ 10038000 w 12192000"/>
              <a:gd name="connsiteY90" fmla="*/ 5183624 h 6858000"/>
              <a:gd name="connsiteX91" fmla="*/ 10076621 w 12192000"/>
              <a:gd name="connsiteY91" fmla="*/ 5086760 h 6858000"/>
              <a:gd name="connsiteX92" fmla="*/ 10107324 w 12192000"/>
              <a:gd name="connsiteY92" fmla="*/ 4986168 h 6858000"/>
              <a:gd name="connsiteX93" fmla="*/ 10129725 w 12192000"/>
              <a:gd name="connsiteY93" fmla="*/ 4882225 h 6858000"/>
              <a:gd name="connsiteX94" fmla="*/ 10143447 w 12192000"/>
              <a:gd name="connsiteY94" fmla="*/ 4775317 h 6858000"/>
              <a:gd name="connsiteX95" fmla="*/ 10148104 w 12192000"/>
              <a:gd name="connsiteY95" fmla="*/ 4665821 h 6858000"/>
              <a:gd name="connsiteX96" fmla="*/ 10148104 w 12192000"/>
              <a:gd name="connsiteY96" fmla="*/ 3079543 h 6858000"/>
              <a:gd name="connsiteX97" fmla="*/ 7754792 w 12192000"/>
              <a:gd name="connsiteY97" fmla="*/ 3079543 h 6858000"/>
              <a:gd name="connsiteX98" fmla="*/ 7754792 w 12192000"/>
              <a:gd name="connsiteY98" fmla="*/ 762640 h 6858000"/>
              <a:gd name="connsiteX99" fmla="*/ 0 w 12192000"/>
              <a:gd name="connsiteY99" fmla="*/ 0 h 6858000"/>
              <a:gd name="connsiteX100" fmla="*/ 12192000 w 12192000"/>
              <a:gd name="connsiteY100" fmla="*/ 0 h 6858000"/>
              <a:gd name="connsiteX101" fmla="*/ 12192000 w 12192000"/>
              <a:gd name="connsiteY101" fmla="*/ 6858000 h 6858000"/>
              <a:gd name="connsiteX102" fmla="*/ 0 w 12192000"/>
              <a:gd name="connsiteY10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2192000" h="6858000">
                <a:moveTo>
                  <a:pt x="2162094" y="762640"/>
                </a:moveTo>
                <a:lnTo>
                  <a:pt x="2132922" y="762968"/>
                </a:lnTo>
                <a:lnTo>
                  <a:pt x="2103912" y="763948"/>
                </a:lnTo>
                <a:lnTo>
                  <a:pt x="2075069" y="765572"/>
                </a:lnTo>
                <a:lnTo>
                  <a:pt x="2046401" y="767835"/>
                </a:lnTo>
                <a:lnTo>
                  <a:pt x="2017915" y="770727"/>
                </a:lnTo>
                <a:lnTo>
                  <a:pt x="1989617" y="774243"/>
                </a:lnTo>
                <a:lnTo>
                  <a:pt x="1961516" y="778376"/>
                </a:lnTo>
                <a:lnTo>
                  <a:pt x="1933617" y="783118"/>
                </a:lnTo>
                <a:lnTo>
                  <a:pt x="1905929" y="788464"/>
                </a:lnTo>
                <a:lnTo>
                  <a:pt x="1878458" y="794404"/>
                </a:lnTo>
                <a:lnTo>
                  <a:pt x="1851210" y="800933"/>
                </a:lnTo>
                <a:lnTo>
                  <a:pt x="1824193" y="808043"/>
                </a:lnTo>
                <a:lnTo>
                  <a:pt x="1797415" y="815729"/>
                </a:lnTo>
                <a:lnTo>
                  <a:pt x="1770881" y="823981"/>
                </a:lnTo>
                <a:lnTo>
                  <a:pt x="1744599" y="832794"/>
                </a:lnTo>
                <a:lnTo>
                  <a:pt x="1718577" y="842161"/>
                </a:lnTo>
                <a:lnTo>
                  <a:pt x="1692820" y="852074"/>
                </a:lnTo>
                <a:lnTo>
                  <a:pt x="1667337" y="862527"/>
                </a:lnTo>
                <a:lnTo>
                  <a:pt x="1642133" y="873512"/>
                </a:lnTo>
                <a:lnTo>
                  <a:pt x="1617217" y="885022"/>
                </a:lnTo>
                <a:lnTo>
                  <a:pt x="1592594" y="897051"/>
                </a:lnTo>
                <a:lnTo>
                  <a:pt x="1568273" y="909591"/>
                </a:lnTo>
                <a:lnTo>
                  <a:pt x="1544260" y="922636"/>
                </a:lnTo>
                <a:lnTo>
                  <a:pt x="1520561" y="936178"/>
                </a:lnTo>
                <a:lnTo>
                  <a:pt x="1497185" y="950210"/>
                </a:lnTo>
                <a:lnTo>
                  <a:pt x="1474139" y="964726"/>
                </a:lnTo>
                <a:lnTo>
                  <a:pt x="1451428" y="979718"/>
                </a:lnTo>
                <a:lnTo>
                  <a:pt x="1429060" y="995180"/>
                </a:lnTo>
                <a:lnTo>
                  <a:pt x="1407042" y="1011104"/>
                </a:lnTo>
                <a:lnTo>
                  <a:pt x="1385382" y="1027482"/>
                </a:lnTo>
                <a:lnTo>
                  <a:pt x="1364086" y="1044310"/>
                </a:lnTo>
                <a:lnTo>
                  <a:pt x="1343161" y="1061579"/>
                </a:lnTo>
                <a:lnTo>
                  <a:pt x="1322614" y="1079282"/>
                </a:lnTo>
                <a:lnTo>
                  <a:pt x="1302453" y="1097413"/>
                </a:lnTo>
                <a:lnTo>
                  <a:pt x="1282683" y="1115963"/>
                </a:lnTo>
                <a:lnTo>
                  <a:pt x="1263313" y="1134927"/>
                </a:lnTo>
                <a:lnTo>
                  <a:pt x="1244349" y="1154297"/>
                </a:lnTo>
                <a:lnTo>
                  <a:pt x="1225799" y="1174066"/>
                </a:lnTo>
                <a:lnTo>
                  <a:pt x="1207669" y="1194228"/>
                </a:lnTo>
                <a:lnTo>
                  <a:pt x="1189965" y="1214775"/>
                </a:lnTo>
                <a:lnTo>
                  <a:pt x="1172696" y="1235700"/>
                </a:lnTo>
                <a:lnTo>
                  <a:pt x="1155869" y="1256996"/>
                </a:lnTo>
                <a:lnTo>
                  <a:pt x="1139490" y="1278656"/>
                </a:lnTo>
                <a:lnTo>
                  <a:pt x="1123566" y="1300674"/>
                </a:lnTo>
                <a:lnTo>
                  <a:pt x="1108104" y="1323041"/>
                </a:lnTo>
                <a:lnTo>
                  <a:pt x="1093112" y="1345752"/>
                </a:lnTo>
                <a:lnTo>
                  <a:pt x="1078596" y="1368799"/>
                </a:lnTo>
                <a:lnTo>
                  <a:pt x="1064564" y="1392175"/>
                </a:lnTo>
                <a:lnTo>
                  <a:pt x="1051022" y="1415874"/>
                </a:lnTo>
                <a:lnTo>
                  <a:pt x="1037977" y="1439887"/>
                </a:lnTo>
                <a:lnTo>
                  <a:pt x="1025437" y="1464208"/>
                </a:lnTo>
                <a:lnTo>
                  <a:pt x="1013408" y="1488831"/>
                </a:lnTo>
                <a:lnTo>
                  <a:pt x="1001898" y="1513747"/>
                </a:lnTo>
                <a:lnTo>
                  <a:pt x="990913" y="1538950"/>
                </a:lnTo>
                <a:lnTo>
                  <a:pt x="980460" y="1564434"/>
                </a:lnTo>
                <a:lnTo>
                  <a:pt x="970547" y="1590191"/>
                </a:lnTo>
                <a:lnTo>
                  <a:pt x="961180" y="1616213"/>
                </a:lnTo>
                <a:lnTo>
                  <a:pt x="952368" y="1642495"/>
                </a:lnTo>
                <a:lnTo>
                  <a:pt x="944115" y="1669028"/>
                </a:lnTo>
                <a:lnTo>
                  <a:pt x="936430" y="1695807"/>
                </a:lnTo>
                <a:lnTo>
                  <a:pt x="929319" y="1722824"/>
                </a:lnTo>
                <a:lnTo>
                  <a:pt x="922790" y="1750071"/>
                </a:lnTo>
                <a:lnTo>
                  <a:pt x="916850" y="1777543"/>
                </a:lnTo>
                <a:lnTo>
                  <a:pt x="911504" y="1805231"/>
                </a:lnTo>
                <a:lnTo>
                  <a:pt x="906762" y="1833130"/>
                </a:lnTo>
                <a:lnTo>
                  <a:pt x="902630" y="1861231"/>
                </a:lnTo>
                <a:lnTo>
                  <a:pt x="899113" y="1889528"/>
                </a:lnTo>
                <a:lnTo>
                  <a:pt x="896221" y="1918015"/>
                </a:lnTo>
                <a:lnTo>
                  <a:pt x="893959" y="1946682"/>
                </a:lnTo>
                <a:lnTo>
                  <a:pt x="892334" y="1975525"/>
                </a:lnTo>
                <a:lnTo>
                  <a:pt x="891354" y="2004536"/>
                </a:lnTo>
                <a:lnTo>
                  <a:pt x="891026" y="2033708"/>
                </a:lnTo>
                <a:lnTo>
                  <a:pt x="891026" y="4899964"/>
                </a:lnTo>
                <a:lnTo>
                  <a:pt x="6087303" y="4899964"/>
                </a:lnTo>
                <a:lnTo>
                  <a:pt x="6087303" y="5934845"/>
                </a:lnTo>
                <a:lnTo>
                  <a:pt x="8879081" y="5934845"/>
                </a:lnTo>
                <a:lnTo>
                  <a:pt x="8988576" y="5930188"/>
                </a:lnTo>
                <a:lnTo>
                  <a:pt x="9095484" y="5916466"/>
                </a:lnTo>
                <a:lnTo>
                  <a:pt x="9199427" y="5894065"/>
                </a:lnTo>
                <a:lnTo>
                  <a:pt x="9300019" y="5863362"/>
                </a:lnTo>
                <a:lnTo>
                  <a:pt x="9396884" y="5824741"/>
                </a:lnTo>
                <a:lnTo>
                  <a:pt x="9489638" y="5778582"/>
                </a:lnTo>
                <a:lnTo>
                  <a:pt x="9577902" y="5725262"/>
                </a:lnTo>
                <a:lnTo>
                  <a:pt x="9661294" y="5665167"/>
                </a:lnTo>
                <a:lnTo>
                  <a:pt x="9739433" y="5598678"/>
                </a:lnTo>
                <a:lnTo>
                  <a:pt x="9811937" y="5526174"/>
                </a:lnTo>
                <a:lnTo>
                  <a:pt x="9878426" y="5448034"/>
                </a:lnTo>
                <a:lnTo>
                  <a:pt x="9938522" y="5364643"/>
                </a:lnTo>
                <a:lnTo>
                  <a:pt x="9991840" y="5276379"/>
                </a:lnTo>
                <a:lnTo>
                  <a:pt x="10038000" y="5183624"/>
                </a:lnTo>
                <a:lnTo>
                  <a:pt x="10076621" y="5086760"/>
                </a:lnTo>
                <a:lnTo>
                  <a:pt x="10107324" y="4986168"/>
                </a:lnTo>
                <a:lnTo>
                  <a:pt x="10129725" y="4882225"/>
                </a:lnTo>
                <a:lnTo>
                  <a:pt x="10143447" y="4775317"/>
                </a:lnTo>
                <a:lnTo>
                  <a:pt x="10148104" y="4665821"/>
                </a:lnTo>
                <a:lnTo>
                  <a:pt x="10148104" y="3079543"/>
                </a:lnTo>
                <a:lnTo>
                  <a:pt x="7754792" y="3079543"/>
                </a:lnTo>
                <a:lnTo>
                  <a:pt x="7754792" y="7626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A6A875DC-6707-9BE3-0EFB-142B3C254312}"/>
              </a:ext>
            </a:extLst>
          </p:cNvPr>
          <p:cNvSpPr txBox="1"/>
          <p:nvPr/>
        </p:nvSpPr>
        <p:spPr bwMode="gray">
          <a:xfrm>
            <a:off x="388615" y="6377271"/>
            <a:ext cx="129382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noProof="0">
                <a:solidFill>
                  <a:schemeClr val="bg1"/>
                </a:solidFill>
                <a:latin typeface="+mj-lt"/>
              </a:rPr>
              <a:t>Heidelberg Materials</a:t>
            </a:r>
          </a:p>
        </p:txBody>
      </p:sp>
      <p:sp>
        <p:nvSpPr>
          <p:cNvPr id="10" name="Bildplatzhalter 16">
            <a:extLst>
              <a:ext uri="{FF2B5EF4-FFF2-40B4-BE49-F238E27FC236}">
                <a16:creationId xmlns:a16="http://schemas.microsoft.com/office/drawing/2014/main" id="{DFBC5571-711A-694C-5836-005B66862E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295111" y="5981426"/>
            <a:ext cx="508274" cy="50827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13" name="Titel 57">
            <a:extLst>
              <a:ext uri="{FF2B5EF4-FFF2-40B4-BE49-F238E27FC236}">
                <a16:creationId xmlns:a16="http://schemas.microsoft.com/office/drawing/2014/main" id="{2F72976F-223C-63A0-32F9-4BB45CFC3E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30293" y="1468678"/>
            <a:ext cx="5322957" cy="1960322"/>
          </a:xfrm>
        </p:spPr>
        <p:txBody>
          <a:bodyPr vert="horz" anchor="t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Datumsplatzhalter 58">
            <a:extLst>
              <a:ext uri="{FF2B5EF4-FFF2-40B4-BE49-F238E27FC236}">
                <a16:creationId xmlns:a16="http://schemas.microsoft.com/office/drawing/2014/main" id="{21CE75A4-EBFF-B9A3-6530-2A15A113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1666016" y="4341166"/>
            <a:ext cx="5322957" cy="19289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fld id="{690C3ABC-1B6B-4A13-A042-0D788741F36A}" type="datetime1">
              <a:rPr lang="en-US" smtClean="0"/>
              <a:pPr/>
              <a:t>5/21/2024</a:t>
            </a:fld>
            <a:endParaRPr lang="en-US"/>
          </a:p>
        </p:txBody>
      </p:sp>
      <p:sp>
        <p:nvSpPr>
          <p:cNvPr id="11" name="Fußzeilenplatzhalter 59">
            <a:extLst>
              <a:ext uri="{FF2B5EF4-FFF2-40B4-BE49-F238E27FC236}">
                <a16:creationId xmlns:a16="http://schemas.microsoft.com/office/drawing/2014/main" id="{F04CED20-D8AC-13F7-C65E-65C19DD30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1666016" y="4086169"/>
            <a:ext cx="5322957" cy="192897"/>
          </a:xfr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Event | Location | Topic | Author </a:t>
            </a:r>
          </a:p>
        </p:txBody>
      </p:sp>
      <p:sp>
        <p:nvSpPr>
          <p:cNvPr id="5" name="Bildplatzhalter 19">
            <a:extLst>
              <a:ext uri="{FF2B5EF4-FFF2-40B4-BE49-F238E27FC236}">
                <a16:creationId xmlns:a16="http://schemas.microsoft.com/office/drawing/2014/main" id="{BD4C423C-6CB7-EBA3-3F66-04AA41591BB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384969" y="6372143"/>
            <a:ext cx="1532476" cy="149002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14467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314C205-CA11-0862-9693-9FFF06A446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3097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314C205-CA11-0862-9693-9FFF06A44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bject 9">
            <a:extLst>
              <a:ext uri="{FF2B5EF4-FFF2-40B4-BE49-F238E27FC236}">
                <a16:creationId xmlns:a16="http://schemas.microsoft.com/office/drawing/2014/main" id="{E5B86C2B-652A-DE5B-7BC5-F300873193CA}"/>
              </a:ext>
            </a:extLst>
          </p:cNvPr>
          <p:cNvSpPr/>
          <p:nvPr/>
        </p:nvSpPr>
        <p:spPr bwMode="gray">
          <a:xfrm>
            <a:off x="6091072" y="3080084"/>
            <a:ext cx="4061728" cy="2860508"/>
          </a:xfrm>
          <a:custGeom>
            <a:avLst/>
            <a:gdLst/>
            <a:ahLst/>
            <a:cxnLst/>
            <a:rect l="l" t="t" r="r" b="b"/>
            <a:pathLst>
              <a:path w="1809750" h="1272539">
                <a:moveTo>
                  <a:pt x="1809337" y="0"/>
                </a:moveTo>
                <a:lnTo>
                  <a:pt x="0" y="0"/>
                </a:lnTo>
                <a:lnTo>
                  <a:pt x="0" y="1272212"/>
                </a:lnTo>
                <a:lnTo>
                  <a:pt x="1243909" y="1272212"/>
                </a:lnTo>
                <a:lnTo>
                  <a:pt x="1292696" y="1270137"/>
                </a:lnTo>
                <a:lnTo>
                  <a:pt x="1340330" y="1264023"/>
                </a:lnTo>
                <a:lnTo>
                  <a:pt x="1386643" y="1254042"/>
                </a:lnTo>
                <a:lnTo>
                  <a:pt x="1431463" y="1240362"/>
                </a:lnTo>
                <a:lnTo>
                  <a:pt x="1474622" y="1223154"/>
                </a:lnTo>
                <a:lnTo>
                  <a:pt x="1515950" y="1202587"/>
                </a:lnTo>
                <a:lnTo>
                  <a:pt x="1555277" y="1178830"/>
                </a:lnTo>
                <a:lnTo>
                  <a:pt x="1592433" y="1152054"/>
                </a:lnTo>
                <a:lnTo>
                  <a:pt x="1627249" y="1122429"/>
                </a:lnTo>
                <a:lnTo>
                  <a:pt x="1659554" y="1090124"/>
                </a:lnTo>
                <a:lnTo>
                  <a:pt x="1689179" y="1055308"/>
                </a:lnTo>
                <a:lnTo>
                  <a:pt x="1715955" y="1018152"/>
                </a:lnTo>
                <a:lnTo>
                  <a:pt x="1739712" y="978825"/>
                </a:lnTo>
                <a:lnTo>
                  <a:pt x="1760279" y="937497"/>
                </a:lnTo>
                <a:lnTo>
                  <a:pt x="1777487" y="894338"/>
                </a:lnTo>
                <a:lnTo>
                  <a:pt x="1791167" y="849518"/>
                </a:lnTo>
                <a:lnTo>
                  <a:pt x="1801148" y="803205"/>
                </a:lnTo>
                <a:lnTo>
                  <a:pt x="1807262" y="755571"/>
                </a:lnTo>
                <a:lnTo>
                  <a:pt x="1809337" y="706784"/>
                </a:lnTo>
                <a:lnTo>
                  <a:pt x="1809337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62F749C5-C58C-238B-DA42-4B592B1DD673}"/>
              </a:ext>
            </a:extLst>
          </p:cNvPr>
          <p:cNvSpPr/>
          <p:nvPr/>
        </p:nvSpPr>
        <p:spPr bwMode="gray">
          <a:xfrm>
            <a:off x="878305" y="757238"/>
            <a:ext cx="6880352" cy="4145630"/>
          </a:xfrm>
          <a:custGeom>
            <a:avLst/>
            <a:gdLst/>
            <a:ahLst/>
            <a:cxnLst/>
            <a:rect l="l" t="t" r="r" b="b"/>
            <a:pathLst>
              <a:path w="11308715" h="6816725">
                <a:moveTo>
                  <a:pt x="11308556" y="0"/>
                </a:moveTo>
                <a:lnTo>
                  <a:pt x="2094177" y="0"/>
                </a:lnTo>
                <a:lnTo>
                  <a:pt x="2046114" y="540"/>
                </a:lnTo>
                <a:lnTo>
                  <a:pt x="1998317" y="2154"/>
                </a:lnTo>
                <a:lnTo>
                  <a:pt x="1950796" y="4831"/>
                </a:lnTo>
                <a:lnTo>
                  <a:pt x="1903564" y="8558"/>
                </a:lnTo>
                <a:lnTo>
                  <a:pt x="1856631" y="13324"/>
                </a:lnTo>
                <a:lnTo>
                  <a:pt x="1810009" y="19117"/>
                </a:lnTo>
                <a:lnTo>
                  <a:pt x="1763710" y="25926"/>
                </a:lnTo>
                <a:lnTo>
                  <a:pt x="1717745" y="33739"/>
                </a:lnTo>
                <a:lnTo>
                  <a:pt x="1672127" y="42546"/>
                </a:lnTo>
                <a:lnTo>
                  <a:pt x="1626865" y="52333"/>
                </a:lnTo>
                <a:lnTo>
                  <a:pt x="1581973" y="63090"/>
                </a:lnTo>
                <a:lnTo>
                  <a:pt x="1537461" y="74805"/>
                </a:lnTo>
                <a:lnTo>
                  <a:pt x="1493341" y="87467"/>
                </a:lnTo>
                <a:lnTo>
                  <a:pt x="1449625" y="101064"/>
                </a:lnTo>
                <a:lnTo>
                  <a:pt x="1406324" y="115584"/>
                </a:lnTo>
                <a:lnTo>
                  <a:pt x="1363450" y="131016"/>
                </a:lnTo>
                <a:lnTo>
                  <a:pt x="1321014" y="147349"/>
                </a:lnTo>
                <a:lnTo>
                  <a:pt x="1279028" y="164570"/>
                </a:lnTo>
                <a:lnTo>
                  <a:pt x="1237503" y="182669"/>
                </a:lnTo>
                <a:lnTo>
                  <a:pt x="1196452" y="201633"/>
                </a:lnTo>
                <a:lnTo>
                  <a:pt x="1155884" y="221451"/>
                </a:lnTo>
                <a:lnTo>
                  <a:pt x="1115813" y="242112"/>
                </a:lnTo>
                <a:lnTo>
                  <a:pt x="1076250" y="263604"/>
                </a:lnTo>
                <a:lnTo>
                  <a:pt x="1037205" y="285916"/>
                </a:lnTo>
                <a:lnTo>
                  <a:pt x="998691" y="309035"/>
                </a:lnTo>
                <a:lnTo>
                  <a:pt x="960720" y="332951"/>
                </a:lnTo>
                <a:lnTo>
                  <a:pt x="923302" y="357652"/>
                </a:lnTo>
                <a:lnTo>
                  <a:pt x="886450" y="383126"/>
                </a:lnTo>
                <a:lnTo>
                  <a:pt x="850174" y="409362"/>
                </a:lnTo>
                <a:lnTo>
                  <a:pt x="814487" y="436347"/>
                </a:lnTo>
                <a:lnTo>
                  <a:pt x="779400" y="464072"/>
                </a:lnTo>
                <a:lnTo>
                  <a:pt x="744925" y="492524"/>
                </a:lnTo>
                <a:lnTo>
                  <a:pt x="711072" y="521691"/>
                </a:lnTo>
                <a:lnTo>
                  <a:pt x="677855" y="551562"/>
                </a:lnTo>
                <a:lnTo>
                  <a:pt x="645283" y="582125"/>
                </a:lnTo>
                <a:lnTo>
                  <a:pt x="613370" y="613370"/>
                </a:lnTo>
                <a:lnTo>
                  <a:pt x="582125" y="645283"/>
                </a:lnTo>
                <a:lnTo>
                  <a:pt x="551562" y="677855"/>
                </a:lnTo>
                <a:lnTo>
                  <a:pt x="521691" y="711072"/>
                </a:lnTo>
                <a:lnTo>
                  <a:pt x="492524" y="744925"/>
                </a:lnTo>
                <a:lnTo>
                  <a:pt x="464072" y="779400"/>
                </a:lnTo>
                <a:lnTo>
                  <a:pt x="436347" y="814487"/>
                </a:lnTo>
                <a:lnTo>
                  <a:pt x="409362" y="850174"/>
                </a:lnTo>
                <a:lnTo>
                  <a:pt x="383126" y="886450"/>
                </a:lnTo>
                <a:lnTo>
                  <a:pt x="357652" y="923302"/>
                </a:lnTo>
                <a:lnTo>
                  <a:pt x="332951" y="960720"/>
                </a:lnTo>
                <a:lnTo>
                  <a:pt x="309035" y="998691"/>
                </a:lnTo>
                <a:lnTo>
                  <a:pt x="285916" y="1037205"/>
                </a:lnTo>
                <a:lnTo>
                  <a:pt x="263604" y="1076250"/>
                </a:lnTo>
                <a:lnTo>
                  <a:pt x="242112" y="1115813"/>
                </a:lnTo>
                <a:lnTo>
                  <a:pt x="221451" y="1155884"/>
                </a:lnTo>
                <a:lnTo>
                  <a:pt x="201633" y="1196452"/>
                </a:lnTo>
                <a:lnTo>
                  <a:pt x="182669" y="1237503"/>
                </a:lnTo>
                <a:lnTo>
                  <a:pt x="164570" y="1279028"/>
                </a:lnTo>
                <a:lnTo>
                  <a:pt x="147349" y="1321014"/>
                </a:lnTo>
                <a:lnTo>
                  <a:pt x="131016" y="1363450"/>
                </a:lnTo>
                <a:lnTo>
                  <a:pt x="115584" y="1406324"/>
                </a:lnTo>
                <a:lnTo>
                  <a:pt x="101064" y="1449625"/>
                </a:lnTo>
                <a:lnTo>
                  <a:pt x="87467" y="1493341"/>
                </a:lnTo>
                <a:lnTo>
                  <a:pt x="74805" y="1537461"/>
                </a:lnTo>
                <a:lnTo>
                  <a:pt x="63090" y="1581973"/>
                </a:lnTo>
                <a:lnTo>
                  <a:pt x="52333" y="1626865"/>
                </a:lnTo>
                <a:lnTo>
                  <a:pt x="42546" y="1672127"/>
                </a:lnTo>
                <a:lnTo>
                  <a:pt x="33739" y="1717745"/>
                </a:lnTo>
                <a:lnTo>
                  <a:pt x="25926" y="1763710"/>
                </a:lnTo>
                <a:lnTo>
                  <a:pt x="19117" y="1810009"/>
                </a:lnTo>
                <a:lnTo>
                  <a:pt x="13324" y="1856631"/>
                </a:lnTo>
                <a:lnTo>
                  <a:pt x="8558" y="1903564"/>
                </a:lnTo>
                <a:lnTo>
                  <a:pt x="4831" y="1950796"/>
                </a:lnTo>
                <a:lnTo>
                  <a:pt x="2154" y="1998317"/>
                </a:lnTo>
                <a:lnTo>
                  <a:pt x="540" y="2046114"/>
                </a:lnTo>
                <a:lnTo>
                  <a:pt x="0" y="2094177"/>
                </a:lnTo>
                <a:lnTo>
                  <a:pt x="0" y="6816546"/>
                </a:lnTo>
                <a:lnTo>
                  <a:pt x="11308556" y="6816546"/>
                </a:lnTo>
                <a:lnTo>
                  <a:pt x="11308556" y="0"/>
                </a:lnTo>
                <a:close/>
              </a:path>
            </a:pathLst>
          </a:custGeom>
          <a:solidFill>
            <a:srgbClr val="FF644C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9030BDAD-C04D-550B-F6E8-5A15D228A0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162094 w 12192000"/>
              <a:gd name="connsiteY0" fmla="*/ 762640 h 6858000"/>
              <a:gd name="connsiteX1" fmla="*/ 2132922 w 12192000"/>
              <a:gd name="connsiteY1" fmla="*/ 762968 h 6858000"/>
              <a:gd name="connsiteX2" fmla="*/ 2103912 w 12192000"/>
              <a:gd name="connsiteY2" fmla="*/ 763948 h 6858000"/>
              <a:gd name="connsiteX3" fmla="*/ 2075069 w 12192000"/>
              <a:gd name="connsiteY3" fmla="*/ 765572 h 6858000"/>
              <a:gd name="connsiteX4" fmla="*/ 2046401 w 12192000"/>
              <a:gd name="connsiteY4" fmla="*/ 767835 h 6858000"/>
              <a:gd name="connsiteX5" fmla="*/ 2017915 w 12192000"/>
              <a:gd name="connsiteY5" fmla="*/ 770727 h 6858000"/>
              <a:gd name="connsiteX6" fmla="*/ 1989617 w 12192000"/>
              <a:gd name="connsiteY6" fmla="*/ 774243 h 6858000"/>
              <a:gd name="connsiteX7" fmla="*/ 1961516 w 12192000"/>
              <a:gd name="connsiteY7" fmla="*/ 778376 h 6858000"/>
              <a:gd name="connsiteX8" fmla="*/ 1933617 w 12192000"/>
              <a:gd name="connsiteY8" fmla="*/ 783118 h 6858000"/>
              <a:gd name="connsiteX9" fmla="*/ 1905929 w 12192000"/>
              <a:gd name="connsiteY9" fmla="*/ 788464 h 6858000"/>
              <a:gd name="connsiteX10" fmla="*/ 1878458 w 12192000"/>
              <a:gd name="connsiteY10" fmla="*/ 794404 h 6858000"/>
              <a:gd name="connsiteX11" fmla="*/ 1851210 w 12192000"/>
              <a:gd name="connsiteY11" fmla="*/ 800933 h 6858000"/>
              <a:gd name="connsiteX12" fmla="*/ 1824193 w 12192000"/>
              <a:gd name="connsiteY12" fmla="*/ 808043 h 6858000"/>
              <a:gd name="connsiteX13" fmla="*/ 1797415 w 12192000"/>
              <a:gd name="connsiteY13" fmla="*/ 815729 h 6858000"/>
              <a:gd name="connsiteX14" fmla="*/ 1770881 w 12192000"/>
              <a:gd name="connsiteY14" fmla="*/ 823981 h 6858000"/>
              <a:gd name="connsiteX15" fmla="*/ 1744599 w 12192000"/>
              <a:gd name="connsiteY15" fmla="*/ 832794 h 6858000"/>
              <a:gd name="connsiteX16" fmla="*/ 1718577 w 12192000"/>
              <a:gd name="connsiteY16" fmla="*/ 842161 h 6858000"/>
              <a:gd name="connsiteX17" fmla="*/ 1692820 w 12192000"/>
              <a:gd name="connsiteY17" fmla="*/ 852074 h 6858000"/>
              <a:gd name="connsiteX18" fmla="*/ 1667337 w 12192000"/>
              <a:gd name="connsiteY18" fmla="*/ 862527 h 6858000"/>
              <a:gd name="connsiteX19" fmla="*/ 1642133 w 12192000"/>
              <a:gd name="connsiteY19" fmla="*/ 873512 h 6858000"/>
              <a:gd name="connsiteX20" fmla="*/ 1617217 w 12192000"/>
              <a:gd name="connsiteY20" fmla="*/ 885022 h 6858000"/>
              <a:gd name="connsiteX21" fmla="*/ 1592594 w 12192000"/>
              <a:gd name="connsiteY21" fmla="*/ 897051 h 6858000"/>
              <a:gd name="connsiteX22" fmla="*/ 1568273 w 12192000"/>
              <a:gd name="connsiteY22" fmla="*/ 909591 h 6858000"/>
              <a:gd name="connsiteX23" fmla="*/ 1544260 w 12192000"/>
              <a:gd name="connsiteY23" fmla="*/ 922636 h 6858000"/>
              <a:gd name="connsiteX24" fmla="*/ 1520561 w 12192000"/>
              <a:gd name="connsiteY24" fmla="*/ 936178 h 6858000"/>
              <a:gd name="connsiteX25" fmla="*/ 1497185 w 12192000"/>
              <a:gd name="connsiteY25" fmla="*/ 950210 h 6858000"/>
              <a:gd name="connsiteX26" fmla="*/ 1474139 w 12192000"/>
              <a:gd name="connsiteY26" fmla="*/ 964726 h 6858000"/>
              <a:gd name="connsiteX27" fmla="*/ 1451428 w 12192000"/>
              <a:gd name="connsiteY27" fmla="*/ 979718 h 6858000"/>
              <a:gd name="connsiteX28" fmla="*/ 1429060 w 12192000"/>
              <a:gd name="connsiteY28" fmla="*/ 995180 h 6858000"/>
              <a:gd name="connsiteX29" fmla="*/ 1407042 w 12192000"/>
              <a:gd name="connsiteY29" fmla="*/ 1011104 h 6858000"/>
              <a:gd name="connsiteX30" fmla="*/ 1385382 w 12192000"/>
              <a:gd name="connsiteY30" fmla="*/ 1027482 h 6858000"/>
              <a:gd name="connsiteX31" fmla="*/ 1364086 w 12192000"/>
              <a:gd name="connsiteY31" fmla="*/ 1044310 h 6858000"/>
              <a:gd name="connsiteX32" fmla="*/ 1343161 w 12192000"/>
              <a:gd name="connsiteY32" fmla="*/ 1061579 h 6858000"/>
              <a:gd name="connsiteX33" fmla="*/ 1322614 w 12192000"/>
              <a:gd name="connsiteY33" fmla="*/ 1079282 h 6858000"/>
              <a:gd name="connsiteX34" fmla="*/ 1302453 w 12192000"/>
              <a:gd name="connsiteY34" fmla="*/ 1097413 h 6858000"/>
              <a:gd name="connsiteX35" fmla="*/ 1282683 w 12192000"/>
              <a:gd name="connsiteY35" fmla="*/ 1115963 h 6858000"/>
              <a:gd name="connsiteX36" fmla="*/ 1263313 w 12192000"/>
              <a:gd name="connsiteY36" fmla="*/ 1134927 h 6858000"/>
              <a:gd name="connsiteX37" fmla="*/ 1244349 w 12192000"/>
              <a:gd name="connsiteY37" fmla="*/ 1154297 h 6858000"/>
              <a:gd name="connsiteX38" fmla="*/ 1225799 w 12192000"/>
              <a:gd name="connsiteY38" fmla="*/ 1174066 h 6858000"/>
              <a:gd name="connsiteX39" fmla="*/ 1207669 w 12192000"/>
              <a:gd name="connsiteY39" fmla="*/ 1194228 h 6858000"/>
              <a:gd name="connsiteX40" fmla="*/ 1189965 w 12192000"/>
              <a:gd name="connsiteY40" fmla="*/ 1214775 h 6858000"/>
              <a:gd name="connsiteX41" fmla="*/ 1172696 w 12192000"/>
              <a:gd name="connsiteY41" fmla="*/ 1235700 h 6858000"/>
              <a:gd name="connsiteX42" fmla="*/ 1155869 w 12192000"/>
              <a:gd name="connsiteY42" fmla="*/ 1256996 h 6858000"/>
              <a:gd name="connsiteX43" fmla="*/ 1139490 w 12192000"/>
              <a:gd name="connsiteY43" fmla="*/ 1278656 h 6858000"/>
              <a:gd name="connsiteX44" fmla="*/ 1123566 w 12192000"/>
              <a:gd name="connsiteY44" fmla="*/ 1300674 h 6858000"/>
              <a:gd name="connsiteX45" fmla="*/ 1108104 w 12192000"/>
              <a:gd name="connsiteY45" fmla="*/ 1323041 h 6858000"/>
              <a:gd name="connsiteX46" fmla="*/ 1093112 w 12192000"/>
              <a:gd name="connsiteY46" fmla="*/ 1345752 h 6858000"/>
              <a:gd name="connsiteX47" fmla="*/ 1078596 w 12192000"/>
              <a:gd name="connsiteY47" fmla="*/ 1368799 h 6858000"/>
              <a:gd name="connsiteX48" fmla="*/ 1064564 w 12192000"/>
              <a:gd name="connsiteY48" fmla="*/ 1392175 h 6858000"/>
              <a:gd name="connsiteX49" fmla="*/ 1051022 w 12192000"/>
              <a:gd name="connsiteY49" fmla="*/ 1415874 h 6858000"/>
              <a:gd name="connsiteX50" fmla="*/ 1037977 w 12192000"/>
              <a:gd name="connsiteY50" fmla="*/ 1439887 h 6858000"/>
              <a:gd name="connsiteX51" fmla="*/ 1025437 w 12192000"/>
              <a:gd name="connsiteY51" fmla="*/ 1464208 h 6858000"/>
              <a:gd name="connsiteX52" fmla="*/ 1013408 w 12192000"/>
              <a:gd name="connsiteY52" fmla="*/ 1488831 h 6858000"/>
              <a:gd name="connsiteX53" fmla="*/ 1001898 w 12192000"/>
              <a:gd name="connsiteY53" fmla="*/ 1513747 h 6858000"/>
              <a:gd name="connsiteX54" fmla="*/ 990913 w 12192000"/>
              <a:gd name="connsiteY54" fmla="*/ 1538950 h 6858000"/>
              <a:gd name="connsiteX55" fmla="*/ 980460 w 12192000"/>
              <a:gd name="connsiteY55" fmla="*/ 1564434 h 6858000"/>
              <a:gd name="connsiteX56" fmla="*/ 970547 w 12192000"/>
              <a:gd name="connsiteY56" fmla="*/ 1590191 h 6858000"/>
              <a:gd name="connsiteX57" fmla="*/ 961180 w 12192000"/>
              <a:gd name="connsiteY57" fmla="*/ 1616213 h 6858000"/>
              <a:gd name="connsiteX58" fmla="*/ 952368 w 12192000"/>
              <a:gd name="connsiteY58" fmla="*/ 1642495 h 6858000"/>
              <a:gd name="connsiteX59" fmla="*/ 944115 w 12192000"/>
              <a:gd name="connsiteY59" fmla="*/ 1669028 h 6858000"/>
              <a:gd name="connsiteX60" fmla="*/ 936430 w 12192000"/>
              <a:gd name="connsiteY60" fmla="*/ 1695807 h 6858000"/>
              <a:gd name="connsiteX61" fmla="*/ 929319 w 12192000"/>
              <a:gd name="connsiteY61" fmla="*/ 1722824 h 6858000"/>
              <a:gd name="connsiteX62" fmla="*/ 922790 w 12192000"/>
              <a:gd name="connsiteY62" fmla="*/ 1750071 h 6858000"/>
              <a:gd name="connsiteX63" fmla="*/ 916850 w 12192000"/>
              <a:gd name="connsiteY63" fmla="*/ 1777543 h 6858000"/>
              <a:gd name="connsiteX64" fmla="*/ 911504 w 12192000"/>
              <a:gd name="connsiteY64" fmla="*/ 1805231 h 6858000"/>
              <a:gd name="connsiteX65" fmla="*/ 906762 w 12192000"/>
              <a:gd name="connsiteY65" fmla="*/ 1833130 h 6858000"/>
              <a:gd name="connsiteX66" fmla="*/ 902630 w 12192000"/>
              <a:gd name="connsiteY66" fmla="*/ 1861231 h 6858000"/>
              <a:gd name="connsiteX67" fmla="*/ 899113 w 12192000"/>
              <a:gd name="connsiteY67" fmla="*/ 1889528 h 6858000"/>
              <a:gd name="connsiteX68" fmla="*/ 896221 w 12192000"/>
              <a:gd name="connsiteY68" fmla="*/ 1918015 h 6858000"/>
              <a:gd name="connsiteX69" fmla="*/ 893959 w 12192000"/>
              <a:gd name="connsiteY69" fmla="*/ 1946682 h 6858000"/>
              <a:gd name="connsiteX70" fmla="*/ 892334 w 12192000"/>
              <a:gd name="connsiteY70" fmla="*/ 1975525 h 6858000"/>
              <a:gd name="connsiteX71" fmla="*/ 891354 w 12192000"/>
              <a:gd name="connsiteY71" fmla="*/ 2004536 h 6858000"/>
              <a:gd name="connsiteX72" fmla="*/ 891026 w 12192000"/>
              <a:gd name="connsiteY72" fmla="*/ 2033708 h 6858000"/>
              <a:gd name="connsiteX73" fmla="*/ 891026 w 12192000"/>
              <a:gd name="connsiteY73" fmla="*/ 4899964 h 6858000"/>
              <a:gd name="connsiteX74" fmla="*/ 6087303 w 12192000"/>
              <a:gd name="connsiteY74" fmla="*/ 4899964 h 6858000"/>
              <a:gd name="connsiteX75" fmla="*/ 6087303 w 12192000"/>
              <a:gd name="connsiteY75" fmla="*/ 5934845 h 6858000"/>
              <a:gd name="connsiteX76" fmla="*/ 8879081 w 12192000"/>
              <a:gd name="connsiteY76" fmla="*/ 5934845 h 6858000"/>
              <a:gd name="connsiteX77" fmla="*/ 8988576 w 12192000"/>
              <a:gd name="connsiteY77" fmla="*/ 5930188 h 6858000"/>
              <a:gd name="connsiteX78" fmla="*/ 9095484 w 12192000"/>
              <a:gd name="connsiteY78" fmla="*/ 5916466 h 6858000"/>
              <a:gd name="connsiteX79" fmla="*/ 9199427 w 12192000"/>
              <a:gd name="connsiteY79" fmla="*/ 5894065 h 6858000"/>
              <a:gd name="connsiteX80" fmla="*/ 9300019 w 12192000"/>
              <a:gd name="connsiteY80" fmla="*/ 5863362 h 6858000"/>
              <a:gd name="connsiteX81" fmla="*/ 9396884 w 12192000"/>
              <a:gd name="connsiteY81" fmla="*/ 5824741 h 6858000"/>
              <a:gd name="connsiteX82" fmla="*/ 9489638 w 12192000"/>
              <a:gd name="connsiteY82" fmla="*/ 5778582 h 6858000"/>
              <a:gd name="connsiteX83" fmla="*/ 9577902 w 12192000"/>
              <a:gd name="connsiteY83" fmla="*/ 5725262 h 6858000"/>
              <a:gd name="connsiteX84" fmla="*/ 9661294 w 12192000"/>
              <a:gd name="connsiteY84" fmla="*/ 5665167 h 6858000"/>
              <a:gd name="connsiteX85" fmla="*/ 9739433 w 12192000"/>
              <a:gd name="connsiteY85" fmla="*/ 5598678 h 6858000"/>
              <a:gd name="connsiteX86" fmla="*/ 9811937 w 12192000"/>
              <a:gd name="connsiteY86" fmla="*/ 5526174 h 6858000"/>
              <a:gd name="connsiteX87" fmla="*/ 9878426 w 12192000"/>
              <a:gd name="connsiteY87" fmla="*/ 5448034 h 6858000"/>
              <a:gd name="connsiteX88" fmla="*/ 9938522 w 12192000"/>
              <a:gd name="connsiteY88" fmla="*/ 5364643 h 6858000"/>
              <a:gd name="connsiteX89" fmla="*/ 9991840 w 12192000"/>
              <a:gd name="connsiteY89" fmla="*/ 5276379 h 6858000"/>
              <a:gd name="connsiteX90" fmla="*/ 10038000 w 12192000"/>
              <a:gd name="connsiteY90" fmla="*/ 5183624 h 6858000"/>
              <a:gd name="connsiteX91" fmla="*/ 10076621 w 12192000"/>
              <a:gd name="connsiteY91" fmla="*/ 5086760 h 6858000"/>
              <a:gd name="connsiteX92" fmla="*/ 10107324 w 12192000"/>
              <a:gd name="connsiteY92" fmla="*/ 4986168 h 6858000"/>
              <a:gd name="connsiteX93" fmla="*/ 10129725 w 12192000"/>
              <a:gd name="connsiteY93" fmla="*/ 4882225 h 6858000"/>
              <a:gd name="connsiteX94" fmla="*/ 10143447 w 12192000"/>
              <a:gd name="connsiteY94" fmla="*/ 4775317 h 6858000"/>
              <a:gd name="connsiteX95" fmla="*/ 10148104 w 12192000"/>
              <a:gd name="connsiteY95" fmla="*/ 4665821 h 6858000"/>
              <a:gd name="connsiteX96" fmla="*/ 10148104 w 12192000"/>
              <a:gd name="connsiteY96" fmla="*/ 3079543 h 6858000"/>
              <a:gd name="connsiteX97" fmla="*/ 7754792 w 12192000"/>
              <a:gd name="connsiteY97" fmla="*/ 3079543 h 6858000"/>
              <a:gd name="connsiteX98" fmla="*/ 7754792 w 12192000"/>
              <a:gd name="connsiteY98" fmla="*/ 762640 h 6858000"/>
              <a:gd name="connsiteX99" fmla="*/ 0 w 12192000"/>
              <a:gd name="connsiteY99" fmla="*/ 0 h 6858000"/>
              <a:gd name="connsiteX100" fmla="*/ 12192000 w 12192000"/>
              <a:gd name="connsiteY100" fmla="*/ 0 h 6858000"/>
              <a:gd name="connsiteX101" fmla="*/ 12192000 w 12192000"/>
              <a:gd name="connsiteY101" fmla="*/ 6858000 h 6858000"/>
              <a:gd name="connsiteX102" fmla="*/ 0 w 12192000"/>
              <a:gd name="connsiteY10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2192000" h="6858000">
                <a:moveTo>
                  <a:pt x="2162094" y="762640"/>
                </a:moveTo>
                <a:lnTo>
                  <a:pt x="2132922" y="762968"/>
                </a:lnTo>
                <a:lnTo>
                  <a:pt x="2103912" y="763948"/>
                </a:lnTo>
                <a:lnTo>
                  <a:pt x="2075069" y="765572"/>
                </a:lnTo>
                <a:lnTo>
                  <a:pt x="2046401" y="767835"/>
                </a:lnTo>
                <a:lnTo>
                  <a:pt x="2017915" y="770727"/>
                </a:lnTo>
                <a:lnTo>
                  <a:pt x="1989617" y="774243"/>
                </a:lnTo>
                <a:lnTo>
                  <a:pt x="1961516" y="778376"/>
                </a:lnTo>
                <a:lnTo>
                  <a:pt x="1933617" y="783118"/>
                </a:lnTo>
                <a:lnTo>
                  <a:pt x="1905929" y="788464"/>
                </a:lnTo>
                <a:lnTo>
                  <a:pt x="1878458" y="794404"/>
                </a:lnTo>
                <a:lnTo>
                  <a:pt x="1851210" y="800933"/>
                </a:lnTo>
                <a:lnTo>
                  <a:pt x="1824193" y="808043"/>
                </a:lnTo>
                <a:lnTo>
                  <a:pt x="1797415" y="815729"/>
                </a:lnTo>
                <a:lnTo>
                  <a:pt x="1770881" y="823981"/>
                </a:lnTo>
                <a:lnTo>
                  <a:pt x="1744599" y="832794"/>
                </a:lnTo>
                <a:lnTo>
                  <a:pt x="1718577" y="842161"/>
                </a:lnTo>
                <a:lnTo>
                  <a:pt x="1692820" y="852074"/>
                </a:lnTo>
                <a:lnTo>
                  <a:pt x="1667337" y="862527"/>
                </a:lnTo>
                <a:lnTo>
                  <a:pt x="1642133" y="873512"/>
                </a:lnTo>
                <a:lnTo>
                  <a:pt x="1617217" y="885022"/>
                </a:lnTo>
                <a:lnTo>
                  <a:pt x="1592594" y="897051"/>
                </a:lnTo>
                <a:lnTo>
                  <a:pt x="1568273" y="909591"/>
                </a:lnTo>
                <a:lnTo>
                  <a:pt x="1544260" y="922636"/>
                </a:lnTo>
                <a:lnTo>
                  <a:pt x="1520561" y="936178"/>
                </a:lnTo>
                <a:lnTo>
                  <a:pt x="1497185" y="950210"/>
                </a:lnTo>
                <a:lnTo>
                  <a:pt x="1474139" y="964726"/>
                </a:lnTo>
                <a:lnTo>
                  <a:pt x="1451428" y="979718"/>
                </a:lnTo>
                <a:lnTo>
                  <a:pt x="1429060" y="995180"/>
                </a:lnTo>
                <a:lnTo>
                  <a:pt x="1407042" y="1011104"/>
                </a:lnTo>
                <a:lnTo>
                  <a:pt x="1385382" y="1027482"/>
                </a:lnTo>
                <a:lnTo>
                  <a:pt x="1364086" y="1044310"/>
                </a:lnTo>
                <a:lnTo>
                  <a:pt x="1343161" y="1061579"/>
                </a:lnTo>
                <a:lnTo>
                  <a:pt x="1322614" y="1079282"/>
                </a:lnTo>
                <a:lnTo>
                  <a:pt x="1302453" y="1097413"/>
                </a:lnTo>
                <a:lnTo>
                  <a:pt x="1282683" y="1115963"/>
                </a:lnTo>
                <a:lnTo>
                  <a:pt x="1263313" y="1134927"/>
                </a:lnTo>
                <a:lnTo>
                  <a:pt x="1244349" y="1154297"/>
                </a:lnTo>
                <a:lnTo>
                  <a:pt x="1225799" y="1174066"/>
                </a:lnTo>
                <a:lnTo>
                  <a:pt x="1207669" y="1194228"/>
                </a:lnTo>
                <a:lnTo>
                  <a:pt x="1189965" y="1214775"/>
                </a:lnTo>
                <a:lnTo>
                  <a:pt x="1172696" y="1235700"/>
                </a:lnTo>
                <a:lnTo>
                  <a:pt x="1155869" y="1256996"/>
                </a:lnTo>
                <a:lnTo>
                  <a:pt x="1139490" y="1278656"/>
                </a:lnTo>
                <a:lnTo>
                  <a:pt x="1123566" y="1300674"/>
                </a:lnTo>
                <a:lnTo>
                  <a:pt x="1108104" y="1323041"/>
                </a:lnTo>
                <a:lnTo>
                  <a:pt x="1093112" y="1345752"/>
                </a:lnTo>
                <a:lnTo>
                  <a:pt x="1078596" y="1368799"/>
                </a:lnTo>
                <a:lnTo>
                  <a:pt x="1064564" y="1392175"/>
                </a:lnTo>
                <a:lnTo>
                  <a:pt x="1051022" y="1415874"/>
                </a:lnTo>
                <a:lnTo>
                  <a:pt x="1037977" y="1439887"/>
                </a:lnTo>
                <a:lnTo>
                  <a:pt x="1025437" y="1464208"/>
                </a:lnTo>
                <a:lnTo>
                  <a:pt x="1013408" y="1488831"/>
                </a:lnTo>
                <a:lnTo>
                  <a:pt x="1001898" y="1513747"/>
                </a:lnTo>
                <a:lnTo>
                  <a:pt x="990913" y="1538950"/>
                </a:lnTo>
                <a:lnTo>
                  <a:pt x="980460" y="1564434"/>
                </a:lnTo>
                <a:lnTo>
                  <a:pt x="970547" y="1590191"/>
                </a:lnTo>
                <a:lnTo>
                  <a:pt x="961180" y="1616213"/>
                </a:lnTo>
                <a:lnTo>
                  <a:pt x="952368" y="1642495"/>
                </a:lnTo>
                <a:lnTo>
                  <a:pt x="944115" y="1669028"/>
                </a:lnTo>
                <a:lnTo>
                  <a:pt x="936430" y="1695807"/>
                </a:lnTo>
                <a:lnTo>
                  <a:pt x="929319" y="1722824"/>
                </a:lnTo>
                <a:lnTo>
                  <a:pt x="922790" y="1750071"/>
                </a:lnTo>
                <a:lnTo>
                  <a:pt x="916850" y="1777543"/>
                </a:lnTo>
                <a:lnTo>
                  <a:pt x="911504" y="1805231"/>
                </a:lnTo>
                <a:lnTo>
                  <a:pt x="906762" y="1833130"/>
                </a:lnTo>
                <a:lnTo>
                  <a:pt x="902630" y="1861231"/>
                </a:lnTo>
                <a:lnTo>
                  <a:pt x="899113" y="1889528"/>
                </a:lnTo>
                <a:lnTo>
                  <a:pt x="896221" y="1918015"/>
                </a:lnTo>
                <a:lnTo>
                  <a:pt x="893959" y="1946682"/>
                </a:lnTo>
                <a:lnTo>
                  <a:pt x="892334" y="1975525"/>
                </a:lnTo>
                <a:lnTo>
                  <a:pt x="891354" y="2004536"/>
                </a:lnTo>
                <a:lnTo>
                  <a:pt x="891026" y="2033708"/>
                </a:lnTo>
                <a:lnTo>
                  <a:pt x="891026" y="4899964"/>
                </a:lnTo>
                <a:lnTo>
                  <a:pt x="6087303" y="4899964"/>
                </a:lnTo>
                <a:lnTo>
                  <a:pt x="6087303" y="5934845"/>
                </a:lnTo>
                <a:lnTo>
                  <a:pt x="8879081" y="5934845"/>
                </a:lnTo>
                <a:lnTo>
                  <a:pt x="8988576" y="5930188"/>
                </a:lnTo>
                <a:lnTo>
                  <a:pt x="9095484" y="5916466"/>
                </a:lnTo>
                <a:lnTo>
                  <a:pt x="9199427" y="5894065"/>
                </a:lnTo>
                <a:lnTo>
                  <a:pt x="9300019" y="5863362"/>
                </a:lnTo>
                <a:lnTo>
                  <a:pt x="9396884" y="5824741"/>
                </a:lnTo>
                <a:lnTo>
                  <a:pt x="9489638" y="5778582"/>
                </a:lnTo>
                <a:lnTo>
                  <a:pt x="9577902" y="5725262"/>
                </a:lnTo>
                <a:lnTo>
                  <a:pt x="9661294" y="5665167"/>
                </a:lnTo>
                <a:lnTo>
                  <a:pt x="9739433" y="5598678"/>
                </a:lnTo>
                <a:lnTo>
                  <a:pt x="9811937" y="5526174"/>
                </a:lnTo>
                <a:lnTo>
                  <a:pt x="9878426" y="5448034"/>
                </a:lnTo>
                <a:lnTo>
                  <a:pt x="9938522" y="5364643"/>
                </a:lnTo>
                <a:lnTo>
                  <a:pt x="9991840" y="5276379"/>
                </a:lnTo>
                <a:lnTo>
                  <a:pt x="10038000" y="5183624"/>
                </a:lnTo>
                <a:lnTo>
                  <a:pt x="10076621" y="5086760"/>
                </a:lnTo>
                <a:lnTo>
                  <a:pt x="10107324" y="4986168"/>
                </a:lnTo>
                <a:lnTo>
                  <a:pt x="10129725" y="4882225"/>
                </a:lnTo>
                <a:lnTo>
                  <a:pt x="10143447" y="4775317"/>
                </a:lnTo>
                <a:lnTo>
                  <a:pt x="10148104" y="4665821"/>
                </a:lnTo>
                <a:lnTo>
                  <a:pt x="10148104" y="3079543"/>
                </a:lnTo>
                <a:lnTo>
                  <a:pt x="7754792" y="3079543"/>
                </a:lnTo>
                <a:lnTo>
                  <a:pt x="7754792" y="7626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A6A875DC-6707-9BE3-0EFB-142B3C254312}"/>
              </a:ext>
            </a:extLst>
          </p:cNvPr>
          <p:cNvSpPr txBox="1"/>
          <p:nvPr/>
        </p:nvSpPr>
        <p:spPr bwMode="gray">
          <a:xfrm>
            <a:off x="388615" y="6377271"/>
            <a:ext cx="129382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noProof="0">
                <a:solidFill>
                  <a:schemeClr val="bg1"/>
                </a:solidFill>
                <a:latin typeface="+mj-lt"/>
              </a:rPr>
              <a:t>Heidelberg Materials</a:t>
            </a:r>
          </a:p>
        </p:txBody>
      </p:sp>
      <p:sp>
        <p:nvSpPr>
          <p:cNvPr id="10" name="Bildplatzhalter 16">
            <a:extLst>
              <a:ext uri="{FF2B5EF4-FFF2-40B4-BE49-F238E27FC236}">
                <a16:creationId xmlns:a16="http://schemas.microsoft.com/office/drawing/2014/main" id="{DFBC5571-711A-694C-5836-005B66862E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295111" y="5981426"/>
            <a:ext cx="508274" cy="50827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2" name="Bildplatzhalter 19">
            <a:extLst>
              <a:ext uri="{FF2B5EF4-FFF2-40B4-BE49-F238E27FC236}">
                <a16:creationId xmlns:a16="http://schemas.microsoft.com/office/drawing/2014/main" id="{C62CDBE2-9379-D362-9E36-CFE957AFB5E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382588" y="6373289"/>
            <a:ext cx="1532476" cy="149003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3" name="Titel 57">
            <a:extLst>
              <a:ext uri="{FF2B5EF4-FFF2-40B4-BE49-F238E27FC236}">
                <a16:creationId xmlns:a16="http://schemas.microsoft.com/office/drawing/2014/main" id="{11487B52-A5EC-9531-194F-B0CEA00FD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30293" y="1468678"/>
            <a:ext cx="5322957" cy="1960322"/>
          </a:xfrm>
        </p:spPr>
        <p:txBody>
          <a:bodyPr vert="horz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11" name="Datumsplatzhalter 58">
            <a:extLst>
              <a:ext uri="{FF2B5EF4-FFF2-40B4-BE49-F238E27FC236}">
                <a16:creationId xmlns:a16="http://schemas.microsoft.com/office/drawing/2014/main" id="{78C714DE-1286-2A2E-0C68-0AEA19A4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1666016" y="4341166"/>
            <a:ext cx="5322957" cy="19289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690C3ABC-1B6B-4A13-A042-0D788741F36A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2" name="Fußzeilenplatzhalter 59">
            <a:extLst>
              <a:ext uri="{FF2B5EF4-FFF2-40B4-BE49-F238E27FC236}">
                <a16:creationId xmlns:a16="http://schemas.microsoft.com/office/drawing/2014/main" id="{769AB8E6-3970-76DB-4FF7-93F3E4B6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1666016" y="4086169"/>
            <a:ext cx="5322957" cy="192897"/>
          </a:xfr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</p:spTree>
    <p:extLst>
      <p:ext uri="{BB962C8B-B14F-4D97-AF65-F5344CB8AC3E}">
        <p14:creationId xmlns:p14="http://schemas.microsoft.com/office/powerpoint/2010/main" val="240074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F10C284B-0642-0A03-A988-6383BE3F80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3095502" cy="6857729"/>
          </a:xfrm>
          <a:solidFill>
            <a:schemeClr val="bg1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K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0849" y="491883"/>
            <a:ext cx="7544691" cy="37689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D20139B8-C371-8FB6-4092-C3C2958A90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60850" y="1527175"/>
            <a:ext cx="3676650" cy="264303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Chapter 1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A314BA95-0D62-676A-CAF2-F108D0BAFC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60850" y="3713026"/>
            <a:ext cx="3676650" cy="264303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Chapter 2</a:t>
            </a:r>
          </a:p>
        </p:txBody>
      </p:sp>
      <p:sp>
        <p:nvSpPr>
          <p:cNvPr id="17" name="Textplatzhalter 14">
            <a:extLst>
              <a:ext uri="{FF2B5EF4-FFF2-40B4-BE49-F238E27FC236}">
                <a16:creationId xmlns:a16="http://schemas.microsoft.com/office/drawing/2014/main" id="{15F4FDC0-3FB4-D5F3-FC94-A2FB648B2D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35938" y="1529651"/>
            <a:ext cx="3676650" cy="264303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Chapter 3</a:t>
            </a: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3B584C6E-6A74-1E7B-E3FD-FAB2E8CAFA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35938" y="3715501"/>
            <a:ext cx="3676650" cy="264303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Chapter 4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94B1AA2F-15B3-3E78-E3E4-903909F0E3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850" y="1791478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/>
            </a:lvl1pPr>
          </a:lstStyle>
          <a:p>
            <a:pPr lvl="0"/>
            <a:r>
              <a:rPr lang="en-US"/>
              <a:t>Lorem</a:t>
            </a:r>
          </a:p>
          <a:p>
            <a:pPr lvl="0"/>
            <a:r>
              <a:rPr lang="en-US"/>
              <a:t>Lorem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5CAFF808-66B2-9494-3634-EFC51E4034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0850" y="3977329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/>
            </a:lvl1pPr>
          </a:lstStyle>
          <a:p>
            <a:pPr lvl="0"/>
            <a:r>
              <a:rPr lang="en-US"/>
              <a:t>Lorem</a:t>
            </a:r>
          </a:p>
          <a:p>
            <a:pPr lvl="0"/>
            <a:r>
              <a:rPr lang="en-US"/>
              <a:t>Lorem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6C9931EC-DDE1-495A-9648-AFF91ED351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35938" y="1793954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/>
            </a:lvl1pPr>
          </a:lstStyle>
          <a:p>
            <a:pPr lvl="0"/>
            <a:r>
              <a:rPr lang="en-US"/>
              <a:t>Lorem</a:t>
            </a:r>
          </a:p>
          <a:p>
            <a:pPr lvl="0"/>
            <a:r>
              <a:rPr lang="en-US"/>
              <a:t>Lorem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09CD599-CC2C-E5E6-4D03-0817D11194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35938" y="3979804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/>
            </a:lvl1pPr>
          </a:lstStyle>
          <a:p>
            <a:pPr lvl="0"/>
            <a:r>
              <a:rPr lang="en-US"/>
              <a:t>Lorem</a:t>
            </a:r>
          </a:p>
          <a:p>
            <a:pPr lvl="0"/>
            <a:r>
              <a:rPr lang="en-US"/>
              <a:t>Lorem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98334B6-CD1D-5F15-3BF8-6F7E0E5132A7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4260849" y="6387525"/>
            <a:ext cx="592173" cy="123111"/>
          </a:xfrm>
        </p:spPr>
        <p:txBody>
          <a:bodyPr/>
          <a:lstStyle/>
          <a:p>
            <a:fld id="{23CD1684-2D32-4201-A8FF-00EDDDC19EDD}" type="datetime1">
              <a:rPr lang="en-US" smtClean="0"/>
              <a:t>5/21/2024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4E422EB-9302-6B2D-A2B3-AA6AE510DFF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5024438" y="6387525"/>
            <a:ext cx="5618074" cy="123111"/>
          </a:xfrm>
        </p:spPr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ECA0F19-7D7E-1D9B-7AF8-4E809F25301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382589" y="6386334"/>
            <a:ext cx="265112" cy="123111"/>
          </a:xfrm>
        </p:spPr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Bildplatzhalter 19">
            <a:extLst>
              <a:ext uri="{FF2B5EF4-FFF2-40B4-BE49-F238E27FC236}">
                <a16:creationId xmlns:a16="http://schemas.microsoft.com/office/drawing/2014/main" id="{FDD8BEB8-15F3-3AC8-B513-5EC7B5F7CEA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25514" y="6410506"/>
            <a:ext cx="1062384" cy="103295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284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2">
            <a:extLst>
              <a:ext uri="{FF2B5EF4-FFF2-40B4-BE49-F238E27FC236}">
                <a16:creationId xmlns:a16="http://schemas.microsoft.com/office/drawing/2014/main" id="{6DDC2983-B7A7-3448-D56C-CC15554DD9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032375" cy="6857729"/>
          </a:xfrm>
          <a:solidFill>
            <a:schemeClr val="bg1"/>
          </a:solidFill>
        </p:spPr>
        <p:txBody>
          <a:bodyPr/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838" y="491883"/>
            <a:ext cx="5618162" cy="376895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Agenda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2BE49A6E-C6FD-7D3F-63EF-3F16D24778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838" y="1539550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D26B39CE-6632-9409-187B-FC44FFB18B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92838" y="1782148"/>
            <a:ext cx="5618162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C5040A3-3630-A769-6AD2-0EEAE25523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92838" y="2294745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2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4" name="Textplatzhalter 21">
            <a:extLst>
              <a:ext uri="{FF2B5EF4-FFF2-40B4-BE49-F238E27FC236}">
                <a16:creationId xmlns:a16="http://schemas.microsoft.com/office/drawing/2014/main" id="{9556C504-11AB-CD71-FCA2-A34FDADDCF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2838" y="2537342"/>
            <a:ext cx="5618162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C7B475B5-7119-CA3B-EB54-3152D6D487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838" y="3049939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3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6" name="Textplatzhalter 21">
            <a:extLst>
              <a:ext uri="{FF2B5EF4-FFF2-40B4-BE49-F238E27FC236}">
                <a16:creationId xmlns:a16="http://schemas.microsoft.com/office/drawing/2014/main" id="{9ED2EE46-9584-58D5-ED30-0B106DE570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92838" y="3292536"/>
            <a:ext cx="5618162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7" name="Textplatzhalter 19">
            <a:extLst>
              <a:ext uri="{FF2B5EF4-FFF2-40B4-BE49-F238E27FC236}">
                <a16:creationId xmlns:a16="http://schemas.microsoft.com/office/drawing/2014/main" id="{67997D2B-E157-24AA-D960-F09E43B3AA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92838" y="3805133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4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8" name="Textplatzhalter 21">
            <a:extLst>
              <a:ext uri="{FF2B5EF4-FFF2-40B4-BE49-F238E27FC236}">
                <a16:creationId xmlns:a16="http://schemas.microsoft.com/office/drawing/2014/main" id="{77E6D626-5CF9-6CE2-4F6F-1671F16BED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92838" y="4047730"/>
            <a:ext cx="5618162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9" name="Textplatzhalter 19">
            <a:extLst>
              <a:ext uri="{FF2B5EF4-FFF2-40B4-BE49-F238E27FC236}">
                <a16:creationId xmlns:a16="http://schemas.microsoft.com/office/drawing/2014/main" id="{286CDAE6-B497-8686-B2B3-63B0FAABA1E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92838" y="4560327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5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0" name="Textplatzhalter 21">
            <a:extLst>
              <a:ext uri="{FF2B5EF4-FFF2-40B4-BE49-F238E27FC236}">
                <a16:creationId xmlns:a16="http://schemas.microsoft.com/office/drawing/2014/main" id="{1B50D682-8ACD-3995-B0AB-C894DD56D5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92838" y="4802924"/>
            <a:ext cx="5618162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1B17CF3-5C4C-0D46-60F0-E0E93C38D834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6192838" y="6387525"/>
            <a:ext cx="592173" cy="123111"/>
          </a:xfrm>
        </p:spPr>
        <p:txBody>
          <a:bodyPr/>
          <a:lstStyle/>
          <a:p>
            <a:fld id="{F8F02A65-EEE1-4AE1-A2CC-7718020CFDAD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638BDD2-7014-F28D-8CB6-368BCAF3C49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7164388" y="6387525"/>
            <a:ext cx="3667125" cy="123111"/>
          </a:xfrm>
        </p:spPr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A5E6616-8E56-236F-22CA-EF4AB2CB74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Bildplatzhalter 19">
            <a:extLst>
              <a:ext uri="{FF2B5EF4-FFF2-40B4-BE49-F238E27FC236}">
                <a16:creationId xmlns:a16="http://schemas.microsoft.com/office/drawing/2014/main" id="{EC6A1EFB-F13D-05CF-FE4C-5387DDD2526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25514" y="6410506"/>
            <a:ext cx="1062384" cy="103295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448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F10C284B-0642-0A03-A988-6383BE3F80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3328"/>
            <a:ext cx="3095502" cy="6857729"/>
          </a:xfrm>
          <a:solidFill>
            <a:schemeClr val="bg1"/>
          </a:solidFill>
        </p:spPr>
        <p:txBody>
          <a:bodyPr/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0849" y="491883"/>
            <a:ext cx="7544691" cy="376895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Agenda</a:t>
            </a:r>
          </a:p>
        </p:txBody>
      </p:sp>
      <p:sp>
        <p:nvSpPr>
          <p:cNvPr id="2" name="Textplatzhalter 19">
            <a:extLst>
              <a:ext uri="{FF2B5EF4-FFF2-40B4-BE49-F238E27FC236}">
                <a16:creationId xmlns:a16="http://schemas.microsoft.com/office/drawing/2014/main" id="{CA39A1E5-E8EF-0237-A64E-13416A5D10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60850" y="1539550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" name="Textplatzhalter 21">
            <a:extLst>
              <a:ext uri="{FF2B5EF4-FFF2-40B4-BE49-F238E27FC236}">
                <a16:creationId xmlns:a16="http://schemas.microsoft.com/office/drawing/2014/main" id="{9A5E3B74-AC92-D4E6-08FB-7E0E1D2E7CD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60850" y="1782148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4" name="Textplatzhalter 19">
            <a:extLst>
              <a:ext uri="{FF2B5EF4-FFF2-40B4-BE49-F238E27FC236}">
                <a16:creationId xmlns:a16="http://schemas.microsoft.com/office/drawing/2014/main" id="{194A37A7-CCE0-C4DD-08FB-84CAC2A14E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60850" y="2294745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2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5" name="Textplatzhalter 21">
            <a:extLst>
              <a:ext uri="{FF2B5EF4-FFF2-40B4-BE49-F238E27FC236}">
                <a16:creationId xmlns:a16="http://schemas.microsoft.com/office/drawing/2014/main" id="{CDCF2FC9-7F31-58A8-86E1-536ECADA3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60850" y="2537342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6" name="Textplatzhalter 19">
            <a:extLst>
              <a:ext uri="{FF2B5EF4-FFF2-40B4-BE49-F238E27FC236}">
                <a16:creationId xmlns:a16="http://schemas.microsoft.com/office/drawing/2014/main" id="{7DF88484-847E-4926-F617-C732B90F6E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850" y="3049939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3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11" name="Textplatzhalter 21">
            <a:extLst>
              <a:ext uri="{FF2B5EF4-FFF2-40B4-BE49-F238E27FC236}">
                <a16:creationId xmlns:a16="http://schemas.microsoft.com/office/drawing/2014/main" id="{FA8EC28A-3440-0DF5-AE6F-F97C33C333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0850" y="3292536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8643FFF0-4582-651C-F184-4D64BD89C2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0850" y="3805133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4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14" name="Textplatzhalter 21">
            <a:extLst>
              <a:ext uri="{FF2B5EF4-FFF2-40B4-BE49-F238E27FC236}">
                <a16:creationId xmlns:a16="http://schemas.microsoft.com/office/drawing/2014/main" id="{E2C72C6B-00DD-24EB-0D80-A696763DC76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0850" y="4047730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19" name="Textplatzhalter 19">
            <a:extLst>
              <a:ext uri="{FF2B5EF4-FFF2-40B4-BE49-F238E27FC236}">
                <a16:creationId xmlns:a16="http://schemas.microsoft.com/office/drawing/2014/main" id="{8D862FC6-3FEE-D8EA-0C5F-4D3300F000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60850" y="4560327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5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4" name="Textplatzhalter 21">
            <a:extLst>
              <a:ext uri="{FF2B5EF4-FFF2-40B4-BE49-F238E27FC236}">
                <a16:creationId xmlns:a16="http://schemas.microsoft.com/office/drawing/2014/main" id="{66374619-2AE0-8B11-57D0-3A61E5D540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0850" y="4802924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CD9F7968-3D9B-E69D-220F-F0CB15EC972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5938" y="1527175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6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6" name="Textplatzhalter 21">
            <a:extLst>
              <a:ext uri="{FF2B5EF4-FFF2-40B4-BE49-F238E27FC236}">
                <a16:creationId xmlns:a16="http://schemas.microsoft.com/office/drawing/2014/main" id="{D82B70E0-C476-78C4-3C02-71EBA0C9EDC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35938" y="1769773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7" name="Textplatzhalter 19">
            <a:extLst>
              <a:ext uri="{FF2B5EF4-FFF2-40B4-BE49-F238E27FC236}">
                <a16:creationId xmlns:a16="http://schemas.microsoft.com/office/drawing/2014/main" id="{5C631519-6969-29C0-663C-5E51356E910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35938" y="2282370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7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8" name="Textplatzhalter 21">
            <a:extLst>
              <a:ext uri="{FF2B5EF4-FFF2-40B4-BE49-F238E27FC236}">
                <a16:creationId xmlns:a16="http://schemas.microsoft.com/office/drawing/2014/main" id="{D25547B7-3EA6-7411-FDC2-EC03C298DC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35938" y="2524967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9" name="Textplatzhalter 19">
            <a:extLst>
              <a:ext uri="{FF2B5EF4-FFF2-40B4-BE49-F238E27FC236}">
                <a16:creationId xmlns:a16="http://schemas.microsoft.com/office/drawing/2014/main" id="{AD000910-F934-F245-4303-3D3B3EB730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35938" y="3037564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8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0" name="Textplatzhalter 21">
            <a:extLst>
              <a:ext uri="{FF2B5EF4-FFF2-40B4-BE49-F238E27FC236}">
                <a16:creationId xmlns:a16="http://schemas.microsoft.com/office/drawing/2014/main" id="{39E6C198-7F9D-691C-3FD0-A7A633446D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35938" y="3280161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31" name="Textplatzhalter 19">
            <a:extLst>
              <a:ext uri="{FF2B5EF4-FFF2-40B4-BE49-F238E27FC236}">
                <a16:creationId xmlns:a16="http://schemas.microsoft.com/office/drawing/2014/main" id="{851DA279-9FE1-1511-CA36-E1D42B2042E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35938" y="3792758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9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2" name="Textplatzhalter 21">
            <a:extLst>
              <a:ext uri="{FF2B5EF4-FFF2-40B4-BE49-F238E27FC236}">
                <a16:creationId xmlns:a16="http://schemas.microsoft.com/office/drawing/2014/main" id="{C9D6D55E-8585-D922-33D0-7FB69BDA97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35938" y="4035355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33" name="Textplatzhalter 19">
            <a:extLst>
              <a:ext uri="{FF2B5EF4-FFF2-40B4-BE49-F238E27FC236}">
                <a16:creationId xmlns:a16="http://schemas.microsoft.com/office/drawing/2014/main" id="{63E4B976-3034-8602-58B1-664686D12DA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35938" y="4547952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10"/>
              <a:defRPr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4" name="Textplatzhalter 21">
            <a:extLst>
              <a:ext uri="{FF2B5EF4-FFF2-40B4-BE49-F238E27FC236}">
                <a16:creationId xmlns:a16="http://schemas.microsoft.com/office/drawing/2014/main" id="{A15B8A27-0CAB-13C7-C7B1-4EE3120EF1C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35938" y="4790549"/>
            <a:ext cx="3676650" cy="242597"/>
          </a:xfrm>
        </p:spPr>
        <p:txBody>
          <a:bodyPr tIns="36000"/>
          <a:lstStyle>
            <a:lvl1pPr marL="719138" indent="0">
              <a:buNone/>
              <a:defRPr/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15" name="Bildplatzhalter 19">
            <a:extLst>
              <a:ext uri="{FF2B5EF4-FFF2-40B4-BE49-F238E27FC236}">
                <a16:creationId xmlns:a16="http://schemas.microsoft.com/office/drawing/2014/main" id="{397096BF-371A-6EE9-AF7E-94DEBA7FF117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25514" y="6410506"/>
            <a:ext cx="1062384" cy="103295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26E541A7-DE82-304B-3356-342106D96024}"/>
              </a:ext>
            </a:extLst>
          </p:cNvPr>
          <p:cNvSpPr>
            <a:spLocks noGrp="1"/>
          </p:cNvSpPr>
          <p:nvPr>
            <p:ph type="dt" sz="half" idx="35"/>
          </p:nvPr>
        </p:nvSpPr>
        <p:spPr>
          <a:xfrm>
            <a:off x="4263279" y="6387525"/>
            <a:ext cx="592173" cy="123111"/>
          </a:xfrm>
        </p:spPr>
        <p:txBody>
          <a:bodyPr/>
          <a:lstStyle/>
          <a:p>
            <a:fld id="{38F687B2-B340-4E34-9215-CE2F471F021E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45A577BA-A9D7-EADA-2EAF-9A047A0C7CA5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5226782" y="6387525"/>
            <a:ext cx="5418160" cy="123111"/>
          </a:xfrm>
        </p:spPr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A4DF786A-DFF7-2E50-D313-665093026396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68270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EE5E6F2E-1218-E22D-5877-C0280F73DE38}"/>
              </a:ext>
            </a:extLst>
          </p:cNvPr>
          <p:cNvSpPr/>
          <p:nvPr/>
        </p:nvSpPr>
        <p:spPr bwMode="gray">
          <a:xfrm>
            <a:off x="0" y="0"/>
            <a:ext cx="12192000" cy="6857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F10C284B-0642-0A03-A988-6383BE3F80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0" y="1"/>
            <a:ext cx="3095502" cy="6857729"/>
          </a:xfrm>
          <a:solidFill>
            <a:schemeClr val="bg1"/>
          </a:solidFill>
        </p:spPr>
        <p:txBody>
          <a:bodyPr/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60849" y="491883"/>
            <a:ext cx="7544691" cy="3768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Agenda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D20139B8-C371-8FB6-4092-C3C2958A90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60850" y="1527175"/>
            <a:ext cx="3676650" cy="264303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 1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A314BA95-0D62-676A-CAF2-F108D0BAFC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260850" y="3713026"/>
            <a:ext cx="3676650" cy="264303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 2</a:t>
            </a:r>
          </a:p>
        </p:txBody>
      </p:sp>
      <p:sp>
        <p:nvSpPr>
          <p:cNvPr id="17" name="Textplatzhalter 14">
            <a:extLst>
              <a:ext uri="{FF2B5EF4-FFF2-40B4-BE49-F238E27FC236}">
                <a16:creationId xmlns:a16="http://schemas.microsoft.com/office/drawing/2014/main" id="{15F4FDC0-3FB4-D5F3-FC94-A2FB648B2D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135938" y="1529651"/>
            <a:ext cx="3676650" cy="264303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 3</a:t>
            </a: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3B584C6E-6A74-1E7B-E3FD-FAB2E8CAFA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135938" y="3715501"/>
            <a:ext cx="3676650" cy="264303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 4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94B1AA2F-15B3-3E78-E3E4-903909F0E3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260850" y="1791478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  <a:p>
            <a:pPr lvl="0"/>
            <a:r>
              <a:rPr lang="en-US" noProof="0"/>
              <a:t>Lorem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5CAFF808-66B2-9494-3634-EFC51E4034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60850" y="3977329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  <a:p>
            <a:pPr lvl="0"/>
            <a:r>
              <a:rPr lang="en-US" noProof="0"/>
              <a:t>Lorem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6C9931EC-DDE1-495A-9648-AFF91ED351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35938" y="1793954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  <a:p>
            <a:pPr lvl="0"/>
            <a:r>
              <a:rPr lang="en-US" noProof="0"/>
              <a:t>Lorem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09CD599-CC2C-E5E6-4D03-0817D11194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135938" y="3979804"/>
            <a:ext cx="3676650" cy="1743885"/>
          </a:xfrm>
        </p:spPr>
        <p:txBody>
          <a:bodyPr tIns="90000" rIns="0">
            <a:noAutofit/>
          </a:bodyPr>
          <a:lstStyle>
            <a:lvl1pPr marL="447675" indent="-447675">
              <a:buFont typeface="+mj-lt"/>
              <a:buAutoNum type="arabicPeriod"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  <a:p>
            <a:pPr lvl="0"/>
            <a:r>
              <a:rPr lang="en-US" noProof="0"/>
              <a:t>Lorem</a:t>
            </a:r>
          </a:p>
        </p:txBody>
      </p:sp>
      <p:grpSp>
        <p:nvGrpSpPr>
          <p:cNvPr id="4" name="object 8">
            <a:extLst>
              <a:ext uri="{FF2B5EF4-FFF2-40B4-BE49-F238E27FC236}">
                <a16:creationId xmlns:a16="http://schemas.microsoft.com/office/drawing/2014/main" id="{802F1D76-0D7B-D75A-3D45-78CC41F7564D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5" name="object 9">
              <a:extLst>
                <a:ext uri="{FF2B5EF4-FFF2-40B4-BE49-F238E27FC236}">
                  <a16:creationId xmlns:a16="http://schemas.microsoft.com/office/drawing/2014/main" id="{E5F9700E-C24D-E6AE-A760-D50B580478BE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6" name="object 10">
              <a:extLst>
                <a:ext uri="{FF2B5EF4-FFF2-40B4-BE49-F238E27FC236}">
                  <a16:creationId xmlns:a16="http://schemas.microsoft.com/office/drawing/2014/main" id="{C205A939-303C-F387-58B4-D93EA62F2E44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E0E3D84-C1C3-6EA6-330F-414843E29058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A621CBE1-B7C4-8253-F16A-129BB90FE6C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 bwMode="gray"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7" name="Date Placeholder 9">
            <a:extLst>
              <a:ext uri="{FF2B5EF4-FFF2-40B4-BE49-F238E27FC236}">
                <a16:creationId xmlns:a16="http://schemas.microsoft.com/office/drawing/2014/main" id="{C9777360-D14C-FDE6-041C-97925419B749}"/>
              </a:ext>
            </a:extLst>
          </p:cNvPr>
          <p:cNvSpPr>
            <a:spLocks noGrp="1"/>
          </p:cNvSpPr>
          <p:nvPr>
            <p:ph type="dt" sz="half" idx="23"/>
          </p:nvPr>
        </p:nvSpPr>
        <p:spPr bwMode="gray">
          <a:xfrm>
            <a:off x="4260849" y="6387525"/>
            <a:ext cx="592173" cy="1231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9AA434-09B4-41ED-A541-5FEFEB6EDB89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8" name="Footer Placeholder 10">
            <a:extLst>
              <a:ext uri="{FF2B5EF4-FFF2-40B4-BE49-F238E27FC236}">
                <a16:creationId xmlns:a16="http://schemas.microsoft.com/office/drawing/2014/main" id="{0EA36738-0DC6-DD49-290E-72210B9065C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 bwMode="gray">
          <a:xfrm>
            <a:off x="5024438" y="6387525"/>
            <a:ext cx="5618074" cy="1231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3" name="Bildplatzhalter 19">
            <a:extLst>
              <a:ext uri="{FF2B5EF4-FFF2-40B4-BE49-F238E27FC236}">
                <a16:creationId xmlns:a16="http://schemas.microsoft.com/office/drawing/2014/main" id="{5E12244F-C005-955B-F573-81EE1B246F71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25514" y="6410506"/>
            <a:ext cx="1062384" cy="103295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838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62DABF9-3F54-0EC6-73B6-EDD098E6B7CD}"/>
              </a:ext>
            </a:extLst>
          </p:cNvPr>
          <p:cNvSpPr/>
          <p:nvPr/>
        </p:nvSpPr>
        <p:spPr bwMode="gray">
          <a:xfrm>
            <a:off x="0" y="0"/>
            <a:ext cx="12192000" cy="6857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6" name="Bildplatzhalter 12">
            <a:extLst>
              <a:ext uri="{FF2B5EF4-FFF2-40B4-BE49-F238E27FC236}">
                <a16:creationId xmlns:a16="http://schemas.microsoft.com/office/drawing/2014/main" id="{6DDC2983-B7A7-3448-D56C-CC15554DD9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0" y="1"/>
            <a:ext cx="5032375" cy="6857729"/>
          </a:xfrm>
          <a:solidFill>
            <a:schemeClr val="bg1"/>
          </a:solidFill>
        </p:spPr>
        <p:txBody>
          <a:bodyPr/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192838" y="491883"/>
            <a:ext cx="5618162" cy="3768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Agenda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2BE49A6E-C6FD-7D3F-63EF-3F16D24778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192838" y="1539550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D26B39CE-6632-9409-187B-FC44FFB18B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192838" y="1782148"/>
            <a:ext cx="5618162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C5040A3-3630-A769-6AD2-0EEAE25523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192838" y="2294745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2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4" name="Textplatzhalter 21">
            <a:extLst>
              <a:ext uri="{FF2B5EF4-FFF2-40B4-BE49-F238E27FC236}">
                <a16:creationId xmlns:a16="http://schemas.microsoft.com/office/drawing/2014/main" id="{9556C504-11AB-CD71-FCA2-A34FDADDCF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6192838" y="2537342"/>
            <a:ext cx="5618162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C7B475B5-7119-CA3B-EB54-3152D6D487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192838" y="3049939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3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6" name="Textplatzhalter 21">
            <a:extLst>
              <a:ext uri="{FF2B5EF4-FFF2-40B4-BE49-F238E27FC236}">
                <a16:creationId xmlns:a16="http://schemas.microsoft.com/office/drawing/2014/main" id="{9ED2EE46-9584-58D5-ED30-0B106DE570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192838" y="3292536"/>
            <a:ext cx="5618162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7" name="Textplatzhalter 19">
            <a:extLst>
              <a:ext uri="{FF2B5EF4-FFF2-40B4-BE49-F238E27FC236}">
                <a16:creationId xmlns:a16="http://schemas.microsoft.com/office/drawing/2014/main" id="{67997D2B-E157-24AA-D960-F09E43B3AA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192838" y="3805133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4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8" name="Textplatzhalter 21">
            <a:extLst>
              <a:ext uri="{FF2B5EF4-FFF2-40B4-BE49-F238E27FC236}">
                <a16:creationId xmlns:a16="http://schemas.microsoft.com/office/drawing/2014/main" id="{77E6D626-5CF9-6CE2-4F6F-1671F16BED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192838" y="4047730"/>
            <a:ext cx="5618162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9" name="Textplatzhalter 19">
            <a:extLst>
              <a:ext uri="{FF2B5EF4-FFF2-40B4-BE49-F238E27FC236}">
                <a16:creationId xmlns:a16="http://schemas.microsoft.com/office/drawing/2014/main" id="{286CDAE6-B497-8686-B2B3-63B0FAABA1E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192838" y="4560327"/>
            <a:ext cx="5618162" cy="242597"/>
          </a:xfrm>
        </p:spPr>
        <p:txBody>
          <a:bodyPr/>
          <a:lstStyle>
            <a:lvl1pPr marL="719138" indent="-719138">
              <a:buFont typeface="+mj-lt"/>
              <a:buAutoNum type="arabicPeriod" startAt="5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0" name="Textplatzhalter 21">
            <a:extLst>
              <a:ext uri="{FF2B5EF4-FFF2-40B4-BE49-F238E27FC236}">
                <a16:creationId xmlns:a16="http://schemas.microsoft.com/office/drawing/2014/main" id="{1B50D682-8ACD-3995-B0AB-C894DD56D5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192838" y="4802924"/>
            <a:ext cx="5618162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grpSp>
        <p:nvGrpSpPr>
          <p:cNvPr id="4" name="object 8">
            <a:extLst>
              <a:ext uri="{FF2B5EF4-FFF2-40B4-BE49-F238E27FC236}">
                <a16:creationId xmlns:a16="http://schemas.microsoft.com/office/drawing/2014/main" id="{949C3A63-EB55-D052-C410-A7B92AE0EDD1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5" name="object 9">
              <a:extLst>
                <a:ext uri="{FF2B5EF4-FFF2-40B4-BE49-F238E27FC236}">
                  <a16:creationId xmlns:a16="http://schemas.microsoft.com/office/drawing/2014/main" id="{A85B7FE7-797E-FF41-129C-ECFC448A3C12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6" name="object 10">
              <a:extLst>
                <a:ext uri="{FF2B5EF4-FFF2-40B4-BE49-F238E27FC236}">
                  <a16:creationId xmlns:a16="http://schemas.microsoft.com/office/drawing/2014/main" id="{F02F7F51-81B6-21CA-E422-92B338F370F0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8" name="object 11">
              <a:extLst>
                <a:ext uri="{FF2B5EF4-FFF2-40B4-BE49-F238E27FC236}">
                  <a16:creationId xmlns:a16="http://schemas.microsoft.com/office/drawing/2014/main" id="{8C0DF89F-1B6E-855D-0A02-348B4211F5BB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407C056-CAD0-B286-16CA-B99087D934F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Date Placeholder 9">
            <a:extLst>
              <a:ext uri="{FF2B5EF4-FFF2-40B4-BE49-F238E27FC236}">
                <a16:creationId xmlns:a16="http://schemas.microsoft.com/office/drawing/2014/main" id="{6F4F8326-A9B0-75AC-DE55-06DB7EFE0812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>
          <a:xfrm>
            <a:off x="6192838" y="6387525"/>
            <a:ext cx="592173" cy="1231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F48D59-6D53-44A3-B491-03F06AF5BBC6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1" name="Footer Placeholder 10">
            <a:extLst>
              <a:ext uri="{FF2B5EF4-FFF2-40B4-BE49-F238E27FC236}">
                <a16:creationId xmlns:a16="http://schemas.microsoft.com/office/drawing/2014/main" id="{B8BA1634-4268-41A0-450D-B51DE901219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>
          <a:xfrm>
            <a:off x="7164388" y="6387525"/>
            <a:ext cx="3667125" cy="1231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3" name="Bildplatzhalter 19">
            <a:extLst>
              <a:ext uri="{FF2B5EF4-FFF2-40B4-BE49-F238E27FC236}">
                <a16:creationId xmlns:a16="http://schemas.microsoft.com/office/drawing/2014/main" id="{DEA2C556-2D07-6171-F630-DE4FF5E4CE1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25514" y="6410506"/>
            <a:ext cx="1062384" cy="103295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729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AC1BE5B5-1A15-90B2-BA28-19B882E5C163}"/>
              </a:ext>
            </a:extLst>
          </p:cNvPr>
          <p:cNvSpPr/>
          <p:nvPr/>
        </p:nvSpPr>
        <p:spPr bwMode="gray">
          <a:xfrm>
            <a:off x="0" y="0"/>
            <a:ext cx="12192000" cy="6857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F10C284B-0642-0A03-A988-6383BE3F80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0" y="1"/>
            <a:ext cx="3095502" cy="6857729"/>
          </a:xfrm>
          <a:solidFill>
            <a:schemeClr val="bg1"/>
          </a:solidFill>
        </p:spPr>
        <p:txBody>
          <a:bodyPr/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60849" y="491883"/>
            <a:ext cx="7544691" cy="3768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Agenda</a:t>
            </a:r>
          </a:p>
        </p:txBody>
      </p:sp>
      <p:sp>
        <p:nvSpPr>
          <p:cNvPr id="2" name="Textplatzhalter 19">
            <a:extLst>
              <a:ext uri="{FF2B5EF4-FFF2-40B4-BE49-F238E27FC236}">
                <a16:creationId xmlns:a16="http://schemas.microsoft.com/office/drawing/2014/main" id="{CA39A1E5-E8EF-0237-A64E-13416A5D10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60850" y="1539550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" name="Textplatzhalter 21">
            <a:extLst>
              <a:ext uri="{FF2B5EF4-FFF2-40B4-BE49-F238E27FC236}">
                <a16:creationId xmlns:a16="http://schemas.microsoft.com/office/drawing/2014/main" id="{9A5E3B74-AC92-D4E6-08FB-7E0E1D2E7CD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260850" y="1782148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4" name="Textplatzhalter 19">
            <a:extLst>
              <a:ext uri="{FF2B5EF4-FFF2-40B4-BE49-F238E27FC236}">
                <a16:creationId xmlns:a16="http://schemas.microsoft.com/office/drawing/2014/main" id="{194A37A7-CCE0-C4DD-08FB-84CAC2A14E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260850" y="2294745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2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5" name="Textplatzhalter 21">
            <a:extLst>
              <a:ext uri="{FF2B5EF4-FFF2-40B4-BE49-F238E27FC236}">
                <a16:creationId xmlns:a16="http://schemas.microsoft.com/office/drawing/2014/main" id="{CDCF2FC9-7F31-58A8-86E1-536ECADA3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260850" y="2537342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6" name="Textplatzhalter 19">
            <a:extLst>
              <a:ext uri="{FF2B5EF4-FFF2-40B4-BE49-F238E27FC236}">
                <a16:creationId xmlns:a16="http://schemas.microsoft.com/office/drawing/2014/main" id="{7DF88484-847E-4926-F617-C732B90F6E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260850" y="3049939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3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11" name="Textplatzhalter 21">
            <a:extLst>
              <a:ext uri="{FF2B5EF4-FFF2-40B4-BE49-F238E27FC236}">
                <a16:creationId xmlns:a16="http://schemas.microsoft.com/office/drawing/2014/main" id="{FA8EC28A-3440-0DF5-AE6F-F97C33C333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60850" y="3292536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8643FFF0-4582-651C-F184-4D64BD89C2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260850" y="3805133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4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14" name="Textplatzhalter 21">
            <a:extLst>
              <a:ext uri="{FF2B5EF4-FFF2-40B4-BE49-F238E27FC236}">
                <a16:creationId xmlns:a16="http://schemas.microsoft.com/office/drawing/2014/main" id="{E2C72C6B-00DD-24EB-0D80-A696763DC76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260850" y="4047730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19" name="Textplatzhalter 19">
            <a:extLst>
              <a:ext uri="{FF2B5EF4-FFF2-40B4-BE49-F238E27FC236}">
                <a16:creationId xmlns:a16="http://schemas.microsoft.com/office/drawing/2014/main" id="{8D862FC6-3FEE-D8EA-0C5F-4D3300F000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260850" y="4560327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5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4" name="Textplatzhalter 21">
            <a:extLst>
              <a:ext uri="{FF2B5EF4-FFF2-40B4-BE49-F238E27FC236}">
                <a16:creationId xmlns:a16="http://schemas.microsoft.com/office/drawing/2014/main" id="{66374619-2AE0-8B11-57D0-3A61E5D540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260850" y="4802924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CD9F7968-3D9B-E69D-220F-F0CB15EC972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135938" y="1527175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6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6" name="Textplatzhalter 21">
            <a:extLst>
              <a:ext uri="{FF2B5EF4-FFF2-40B4-BE49-F238E27FC236}">
                <a16:creationId xmlns:a16="http://schemas.microsoft.com/office/drawing/2014/main" id="{D82B70E0-C476-78C4-3C02-71EBA0C9EDC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135938" y="1769773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7" name="Textplatzhalter 19">
            <a:extLst>
              <a:ext uri="{FF2B5EF4-FFF2-40B4-BE49-F238E27FC236}">
                <a16:creationId xmlns:a16="http://schemas.microsoft.com/office/drawing/2014/main" id="{5C631519-6969-29C0-663C-5E51356E910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8135938" y="2282370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7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28" name="Textplatzhalter 21">
            <a:extLst>
              <a:ext uri="{FF2B5EF4-FFF2-40B4-BE49-F238E27FC236}">
                <a16:creationId xmlns:a16="http://schemas.microsoft.com/office/drawing/2014/main" id="{D25547B7-3EA6-7411-FDC2-EC03C298DC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8135938" y="2524967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29" name="Textplatzhalter 19">
            <a:extLst>
              <a:ext uri="{FF2B5EF4-FFF2-40B4-BE49-F238E27FC236}">
                <a16:creationId xmlns:a16="http://schemas.microsoft.com/office/drawing/2014/main" id="{AD000910-F934-F245-4303-3D3B3EB730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135938" y="3037564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8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0" name="Textplatzhalter 21">
            <a:extLst>
              <a:ext uri="{FF2B5EF4-FFF2-40B4-BE49-F238E27FC236}">
                <a16:creationId xmlns:a16="http://schemas.microsoft.com/office/drawing/2014/main" id="{39E6C198-7F9D-691C-3FD0-A7A633446D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8135938" y="3280161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31" name="Textplatzhalter 19">
            <a:extLst>
              <a:ext uri="{FF2B5EF4-FFF2-40B4-BE49-F238E27FC236}">
                <a16:creationId xmlns:a16="http://schemas.microsoft.com/office/drawing/2014/main" id="{851DA279-9FE1-1511-CA36-E1D42B2042E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8135938" y="3792758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9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2" name="Textplatzhalter 21">
            <a:extLst>
              <a:ext uri="{FF2B5EF4-FFF2-40B4-BE49-F238E27FC236}">
                <a16:creationId xmlns:a16="http://schemas.microsoft.com/office/drawing/2014/main" id="{C9D6D55E-8585-D922-33D0-7FB69BDA97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8135938" y="4035355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sp>
        <p:nvSpPr>
          <p:cNvPr id="33" name="Textplatzhalter 19">
            <a:extLst>
              <a:ext uri="{FF2B5EF4-FFF2-40B4-BE49-F238E27FC236}">
                <a16:creationId xmlns:a16="http://schemas.microsoft.com/office/drawing/2014/main" id="{63E4B976-3034-8602-58B1-664686D12DA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8135938" y="4547952"/>
            <a:ext cx="3676650" cy="242597"/>
          </a:xfrm>
        </p:spPr>
        <p:txBody>
          <a:bodyPr/>
          <a:lstStyle>
            <a:lvl1pPr marL="719138" indent="-719138">
              <a:buFont typeface="+mj-lt"/>
              <a:buAutoNum type="arabicPeriod" startAt="10"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Chapter</a:t>
            </a:r>
          </a:p>
        </p:txBody>
      </p:sp>
      <p:sp>
        <p:nvSpPr>
          <p:cNvPr id="34" name="Textplatzhalter 21">
            <a:extLst>
              <a:ext uri="{FF2B5EF4-FFF2-40B4-BE49-F238E27FC236}">
                <a16:creationId xmlns:a16="http://schemas.microsoft.com/office/drawing/2014/main" id="{A15B8A27-0CAB-13C7-C7B1-4EE3120EF1C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8135938" y="4790549"/>
            <a:ext cx="3676650" cy="242597"/>
          </a:xfrm>
        </p:spPr>
        <p:txBody>
          <a:bodyPr tIns="36000"/>
          <a:lstStyle>
            <a:lvl1pPr marL="719138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</a:t>
            </a:r>
          </a:p>
        </p:txBody>
      </p:sp>
      <p:grpSp>
        <p:nvGrpSpPr>
          <p:cNvPr id="17" name="object 8">
            <a:extLst>
              <a:ext uri="{FF2B5EF4-FFF2-40B4-BE49-F238E27FC236}">
                <a16:creationId xmlns:a16="http://schemas.microsoft.com/office/drawing/2014/main" id="{2E908EBE-F967-9329-81E9-7B810613DF6B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E6569D25-8AEC-3A3B-9D43-C79D52E65E60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DC0F6B6E-DF3D-1D03-C385-8931E5EE74A7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21" name="object 11">
              <a:extLst>
                <a:ext uri="{FF2B5EF4-FFF2-40B4-BE49-F238E27FC236}">
                  <a16:creationId xmlns:a16="http://schemas.microsoft.com/office/drawing/2014/main" id="{0F50C465-C6CC-2CC9-89CE-2CE2665CF6F0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B7A8E120-4E47-7B44-3928-C0B3DD718E86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 bwMode="gray"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9" name="Date Placeholder 19">
            <a:extLst>
              <a:ext uri="{FF2B5EF4-FFF2-40B4-BE49-F238E27FC236}">
                <a16:creationId xmlns:a16="http://schemas.microsoft.com/office/drawing/2014/main" id="{22B0610B-304E-EABD-6B35-F97DEAF2DC28}"/>
              </a:ext>
            </a:extLst>
          </p:cNvPr>
          <p:cNvSpPr>
            <a:spLocks noGrp="1"/>
          </p:cNvSpPr>
          <p:nvPr>
            <p:ph type="dt" sz="half" idx="35"/>
          </p:nvPr>
        </p:nvSpPr>
        <p:spPr bwMode="gray">
          <a:xfrm>
            <a:off x="4263180" y="6387525"/>
            <a:ext cx="592173" cy="1231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5AE4C1-23D1-4565-B53D-C6451635EB97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40" name="Footer Placeholder 20">
            <a:extLst>
              <a:ext uri="{FF2B5EF4-FFF2-40B4-BE49-F238E27FC236}">
                <a16:creationId xmlns:a16="http://schemas.microsoft.com/office/drawing/2014/main" id="{C6B30D78-E972-8EAD-8A85-083C2DD6092B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 bwMode="gray">
          <a:xfrm>
            <a:off x="5226683" y="6387525"/>
            <a:ext cx="5418160" cy="1231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8" name="Bildplatzhalter 19">
            <a:extLst>
              <a:ext uri="{FF2B5EF4-FFF2-40B4-BE49-F238E27FC236}">
                <a16:creationId xmlns:a16="http://schemas.microsoft.com/office/drawing/2014/main" id="{996F1058-D187-C1F3-64A8-41B5EEC558F1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25514" y="6410506"/>
            <a:ext cx="1062384" cy="103295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6769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1A78EA-4C46-8D4F-3BA9-C08C27C30F9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114145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1A78EA-4C46-8D4F-3BA9-C08C27C30F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ildplatzhalter 8">
            <a:extLst>
              <a:ext uri="{FF2B5EF4-FFF2-40B4-BE49-F238E27FC236}">
                <a16:creationId xmlns:a16="http://schemas.microsoft.com/office/drawing/2014/main" id="{804906D1-5671-CF95-96D1-F6820AB621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1"/>
            <a:ext cx="12192000" cy="6858000"/>
          </a:xfrm>
          <a:solidFill>
            <a:schemeClr val="bg1"/>
          </a:solidFill>
        </p:spPr>
        <p:txBody>
          <a:bodyPr/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2D8A5C73-A2DD-BB0B-F430-B85D39EE2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2588" y="640479"/>
            <a:ext cx="1582727" cy="1760691"/>
          </a:xfrm>
        </p:spPr>
        <p:txBody>
          <a:bodyPr vert="horz">
            <a:noAutofit/>
          </a:bodyPr>
          <a:lstStyle>
            <a:lvl1pPr>
              <a:defRPr sz="1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noProof="0"/>
              <a:t>1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CB3A63BB-B6EA-EE27-B2B3-B402C39B8E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224682" y="1159518"/>
            <a:ext cx="5606831" cy="1662947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4000">
                <a:solidFill>
                  <a:schemeClr val="tx2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Chapter heading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C9A78DCD-CA90-CB5B-DB87-B59699DA0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24463" y="2791512"/>
            <a:ext cx="5607097" cy="2897939"/>
          </a:xfrm>
        </p:spPr>
        <p:txBody>
          <a:bodyPr tIns="324000">
            <a:noAutofit/>
          </a:bodyPr>
          <a:lstStyle>
            <a:lvl1pPr marL="811213" indent="-811213">
              <a:buFont typeface="+mj-lt"/>
              <a:buAutoNum type="arabicPeriod"/>
              <a:tabLst>
                <a:tab pos="811213" algn="l"/>
              </a:tabLst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Lorem Ipsum Dolore </a:t>
            </a:r>
            <a:r>
              <a:rPr lang="en-US" noProof="0" err="1"/>
              <a:t>esse</a:t>
            </a:r>
            <a:r>
              <a:rPr lang="en-US" noProof="0"/>
              <a:t> Sid</a:t>
            </a:r>
            <a:br>
              <a:rPr lang="en-US" noProof="0"/>
            </a:br>
            <a:r>
              <a:rPr lang="en-US" noProof="0" err="1"/>
              <a:t>BeispieltextMustertext</a:t>
            </a:r>
            <a:endParaRPr lang="en-US" noProof="0"/>
          </a:p>
          <a:p>
            <a:pPr lvl="0"/>
            <a:r>
              <a:rPr lang="en-US" noProof="0"/>
              <a:t>Lorem Ipsum Dolore </a:t>
            </a:r>
            <a:r>
              <a:rPr lang="en-US" noProof="0" err="1"/>
              <a:t>esse</a:t>
            </a:r>
            <a:r>
              <a:rPr lang="en-US" noProof="0"/>
              <a:t> Sid</a:t>
            </a:r>
            <a:br>
              <a:rPr lang="en-US" noProof="0"/>
            </a:br>
            <a:r>
              <a:rPr lang="en-US" noProof="0" err="1"/>
              <a:t>BeispieltextMustertext</a:t>
            </a:r>
            <a:endParaRPr lang="en-US" noProof="0"/>
          </a:p>
        </p:txBody>
      </p:sp>
      <p:sp>
        <p:nvSpPr>
          <p:cNvPr id="4" name="Bildplatzhalter 16">
            <a:extLst>
              <a:ext uri="{FF2B5EF4-FFF2-40B4-BE49-F238E27FC236}">
                <a16:creationId xmlns:a16="http://schemas.microsoft.com/office/drawing/2014/main" id="{8B217E19-BFD9-1323-15C5-65D7D57AA7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490432" y="6170720"/>
            <a:ext cx="318980" cy="318980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2773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FBA8DA6-FAED-C98B-E05F-320D099996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1"/>
            <a:ext cx="12192000" cy="6858000"/>
          </a:xfrm>
          <a:solidFill>
            <a:schemeClr val="bg1"/>
          </a:solidFill>
        </p:spPr>
        <p:txBody>
          <a:bodyPr/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11" name="Bildplatzhalter 16">
            <a:extLst>
              <a:ext uri="{FF2B5EF4-FFF2-40B4-BE49-F238E27FC236}">
                <a16:creationId xmlns:a16="http://schemas.microsoft.com/office/drawing/2014/main" id="{A84F5CA4-233F-34AD-8E79-0CA1065058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490432" y="6170720"/>
            <a:ext cx="318980" cy="318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2" name="Textplatzhalter 13">
            <a:extLst>
              <a:ext uri="{FF2B5EF4-FFF2-40B4-BE49-F238E27FC236}">
                <a16:creationId xmlns:a16="http://schemas.microsoft.com/office/drawing/2014/main" id="{4DB97531-A006-85B1-9028-667488C84C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224682" y="1161899"/>
            <a:ext cx="5606831" cy="1662947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Chapter heading</a:t>
            </a:r>
          </a:p>
        </p:txBody>
      </p:sp>
      <p:sp>
        <p:nvSpPr>
          <p:cNvPr id="3" name="Textplatzhalter 12">
            <a:extLst>
              <a:ext uri="{FF2B5EF4-FFF2-40B4-BE49-F238E27FC236}">
                <a16:creationId xmlns:a16="http://schemas.microsoft.com/office/drawing/2014/main" id="{39993FEF-8F94-0E94-4556-4B8D8E28D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24463" y="2791512"/>
            <a:ext cx="5607097" cy="2897939"/>
          </a:xfrm>
        </p:spPr>
        <p:txBody>
          <a:bodyPr tIns="324000">
            <a:noAutofit/>
          </a:bodyPr>
          <a:lstStyle>
            <a:lvl1pPr marL="811213" indent="-811213">
              <a:buFont typeface="+mj-lt"/>
              <a:buAutoNum type="arabicPeriod"/>
              <a:tabLst>
                <a:tab pos="811213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 Ipsum Dolore esse Sid</a:t>
            </a:r>
            <a:br>
              <a:rPr lang="en-US" noProof="0"/>
            </a:br>
            <a:r>
              <a:rPr lang="en-US" noProof="0"/>
              <a:t>BeispieltextMustertext</a:t>
            </a:r>
          </a:p>
          <a:p>
            <a:pPr lvl="0"/>
            <a:r>
              <a:rPr lang="en-US" noProof="0"/>
              <a:t>Lorem Ipsum Dolore esse Sid</a:t>
            </a:r>
            <a:br>
              <a:rPr lang="en-US" noProof="0"/>
            </a:br>
            <a:r>
              <a:rPr lang="en-US" noProof="0"/>
              <a:t>BeispieltextMustertext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B05523-3EB9-B0AC-B185-D7E6812138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2588" y="640479"/>
            <a:ext cx="1582727" cy="1760691"/>
          </a:xfrm>
        </p:spPr>
        <p:txBody>
          <a:bodyPr anchor="ctr"/>
          <a:lstStyle>
            <a:lvl1pPr marL="0" indent="0">
              <a:buFontTx/>
              <a:buNone/>
              <a:defRPr sz="14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z="14000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93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52AA0B4-4402-05A9-8720-A6B65983B011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FF6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2D8A5C73-A2DD-BB0B-F430-B85D39EE2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59" y="672291"/>
            <a:ext cx="1582727" cy="1760691"/>
          </a:xfrm>
        </p:spPr>
        <p:txBody>
          <a:bodyPr>
            <a:noAutofit/>
          </a:bodyPr>
          <a:lstStyle>
            <a:lvl1pPr>
              <a:defRPr sz="1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1</a:t>
            </a:r>
          </a:p>
        </p:txBody>
      </p:sp>
      <p:grpSp>
        <p:nvGrpSpPr>
          <p:cNvPr id="4" name="object 8">
            <a:extLst>
              <a:ext uri="{FF2B5EF4-FFF2-40B4-BE49-F238E27FC236}">
                <a16:creationId xmlns:a16="http://schemas.microsoft.com/office/drawing/2014/main" id="{52ECCF31-69AC-9CEA-C1E4-5708D54FB47E}"/>
              </a:ext>
            </a:extLst>
          </p:cNvPr>
          <p:cNvGrpSpPr/>
          <p:nvPr/>
        </p:nvGrpSpPr>
        <p:grpSpPr bwMode="gray">
          <a:xfrm>
            <a:off x="11492020" y="6158261"/>
            <a:ext cx="318980" cy="318980"/>
            <a:chOff x="18934851" y="10156759"/>
            <a:chExt cx="523875" cy="523875"/>
          </a:xfrm>
        </p:grpSpPr>
        <p:sp>
          <p:nvSpPr>
            <p:cNvPr id="5" name="object 9">
              <a:extLst>
                <a:ext uri="{FF2B5EF4-FFF2-40B4-BE49-F238E27FC236}">
                  <a16:creationId xmlns:a16="http://schemas.microsoft.com/office/drawing/2014/main" id="{AB3FF80B-3217-461E-9EED-D73254788616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6" name="object 10">
              <a:extLst>
                <a:ext uri="{FF2B5EF4-FFF2-40B4-BE49-F238E27FC236}">
                  <a16:creationId xmlns:a16="http://schemas.microsoft.com/office/drawing/2014/main" id="{35DAF4AE-B974-4682-762E-50DC88D418C1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4901FE11-EBAA-3FAC-777D-B01915CC9BF0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3" name="Textplatzhalter 13">
            <a:extLst>
              <a:ext uri="{FF2B5EF4-FFF2-40B4-BE49-F238E27FC236}">
                <a16:creationId xmlns:a16="http://schemas.microsoft.com/office/drawing/2014/main" id="{56A57B19-DF55-3B48-4FC0-747DE23EA9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224682" y="1160626"/>
            <a:ext cx="5606831" cy="1624939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3000">
                <a:solidFill>
                  <a:schemeClr val="bg1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Chapter heading</a:t>
            </a:r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841F7DF6-F856-464C-6B24-0E5D6E8AB7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24463" y="2765377"/>
            <a:ext cx="5607097" cy="2435661"/>
          </a:xfrm>
        </p:spPr>
        <p:txBody>
          <a:bodyPr tIns="360000">
            <a:noAutofit/>
          </a:bodyPr>
          <a:lstStyle>
            <a:lvl1pPr marL="0" indent="0">
              <a:buFontTx/>
              <a:buNone/>
              <a:tabLst>
                <a:tab pos="811213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 Ipsum Dolore </a:t>
            </a:r>
            <a:r>
              <a:rPr lang="en-US" noProof="0" err="1"/>
              <a:t>esse</a:t>
            </a:r>
            <a:r>
              <a:rPr lang="en-US" noProof="0"/>
              <a:t> Sid</a:t>
            </a: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79604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52AA0B4-4402-05A9-8720-A6B65983B011}"/>
              </a:ext>
            </a:extLst>
          </p:cNvPr>
          <p:cNvSpPr/>
          <p:nvPr/>
        </p:nvSpPr>
        <p:spPr bwMode="gray">
          <a:xfrm>
            <a:off x="0" y="-38100"/>
            <a:ext cx="12192000" cy="6896100"/>
          </a:xfrm>
          <a:prstGeom prst="rect">
            <a:avLst/>
          </a:prstGeom>
          <a:solidFill>
            <a:srgbClr val="F1F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2D8A5C73-A2DD-BB0B-F430-B85D39EE2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59" y="672291"/>
            <a:ext cx="1582727" cy="1760691"/>
          </a:xfrm>
        </p:spPr>
        <p:txBody>
          <a:bodyPr>
            <a:noAutofit/>
          </a:bodyPr>
          <a:lstStyle>
            <a:lvl1pPr>
              <a:defRPr sz="1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noProof="0"/>
              <a:t>2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CB3A63BB-B6EA-EE27-B2B3-B402C39B8E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224682" y="1160626"/>
            <a:ext cx="5606831" cy="1624939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3000">
                <a:solidFill>
                  <a:schemeClr val="tx2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Chapter heading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C9A78DCD-CA90-CB5B-DB87-B59699DA0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24463" y="2776010"/>
            <a:ext cx="5607097" cy="2435661"/>
          </a:xfrm>
        </p:spPr>
        <p:txBody>
          <a:bodyPr tIns="360000">
            <a:noAutofit/>
          </a:bodyPr>
          <a:lstStyle>
            <a:lvl1pPr marL="0" indent="0">
              <a:buFontTx/>
              <a:buNone/>
              <a:tabLst>
                <a:tab pos="811213" algn="l"/>
              </a:tabLst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Lorem Ipsum Dolore </a:t>
            </a:r>
            <a:r>
              <a:rPr lang="en-US" noProof="0" err="1"/>
              <a:t>esse</a:t>
            </a:r>
            <a:r>
              <a:rPr lang="en-US" noProof="0"/>
              <a:t> Sid</a:t>
            </a:r>
            <a:br>
              <a:rPr lang="en-US" noProof="0"/>
            </a:br>
            <a:endParaRPr lang="en-US" noProof="0"/>
          </a:p>
          <a:p>
            <a:pPr lvl="0"/>
            <a:br>
              <a:rPr lang="en-US" noProof="0"/>
            </a:br>
            <a:endParaRPr lang="en-US" noProof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6574AE2-A5BE-053F-1D92-50745E074B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492576" y="6170498"/>
            <a:ext cx="318980" cy="31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87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52AA0B4-4402-05A9-8720-A6B65983B011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2D8A5C73-A2DD-BB0B-F430-B85D39EE2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59" y="672291"/>
            <a:ext cx="1582727" cy="1760691"/>
          </a:xfrm>
        </p:spPr>
        <p:txBody>
          <a:bodyPr>
            <a:noAutofit/>
          </a:bodyPr>
          <a:lstStyle>
            <a:lvl1pPr>
              <a:defRPr sz="1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3</a:t>
            </a:r>
          </a:p>
        </p:txBody>
      </p:sp>
      <p:grpSp>
        <p:nvGrpSpPr>
          <p:cNvPr id="4" name="object 8">
            <a:extLst>
              <a:ext uri="{FF2B5EF4-FFF2-40B4-BE49-F238E27FC236}">
                <a16:creationId xmlns:a16="http://schemas.microsoft.com/office/drawing/2014/main" id="{52ECCF31-69AC-9CEA-C1E4-5708D54FB47E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5" name="object 9">
              <a:extLst>
                <a:ext uri="{FF2B5EF4-FFF2-40B4-BE49-F238E27FC236}">
                  <a16:creationId xmlns:a16="http://schemas.microsoft.com/office/drawing/2014/main" id="{AB3FF80B-3217-461E-9EED-D73254788616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6" name="object 10">
              <a:extLst>
                <a:ext uri="{FF2B5EF4-FFF2-40B4-BE49-F238E27FC236}">
                  <a16:creationId xmlns:a16="http://schemas.microsoft.com/office/drawing/2014/main" id="{35DAF4AE-B974-4682-762E-50DC88D418C1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4901FE11-EBAA-3FAC-777D-B01915CC9BF0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3" name="Textplatzhalter 13">
            <a:extLst>
              <a:ext uri="{FF2B5EF4-FFF2-40B4-BE49-F238E27FC236}">
                <a16:creationId xmlns:a16="http://schemas.microsoft.com/office/drawing/2014/main" id="{7D99F40B-7539-DB53-B870-9260F13F8C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224682" y="1160626"/>
            <a:ext cx="5606831" cy="1624939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3000">
                <a:solidFill>
                  <a:schemeClr val="bg1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Chapter heading</a:t>
            </a:r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B5097EC2-3C69-AA0E-7FC9-ED45F5D89C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24463" y="2765377"/>
            <a:ext cx="5607097" cy="2435661"/>
          </a:xfrm>
        </p:spPr>
        <p:txBody>
          <a:bodyPr tIns="360000">
            <a:noAutofit/>
          </a:bodyPr>
          <a:lstStyle>
            <a:lvl1pPr marL="0" indent="0">
              <a:buFontTx/>
              <a:buNone/>
              <a:tabLst>
                <a:tab pos="811213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 Ipsum Dolore </a:t>
            </a:r>
            <a:r>
              <a:rPr lang="en-US" noProof="0" err="1"/>
              <a:t>esse</a:t>
            </a:r>
            <a:r>
              <a:rPr lang="en-US" noProof="0"/>
              <a:t> Sid</a:t>
            </a: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21219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52AA0B4-4402-05A9-8720-A6B65983B0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2D8A5C73-A2DD-BB0B-F430-B85D39EE2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59" y="672291"/>
            <a:ext cx="1582727" cy="1760691"/>
          </a:xfrm>
        </p:spPr>
        <p:txBody>
          <a:bodyPr>
            <a:noAutofit/>
          </a:bodyPr>
          <a:lstStyle>
            <a:lvl1pPr>
              <a:defRPr sz="1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4</a:t>
            </a:r>
          </a:p>
        </p:txBody>
      </p:sp>
      <p:grpSp>
        <p:nvGrpSpPr>
          <p:cNvPr id="4" name="object 8">
            <a:extLst>
              <a:ext uri="{FF2B5EF4-FFF2-40B4-BE49-F238E27FC236}">
                <a16:creationId xmlns:a16="http://schemas.microsoft.com/office/drawing/2014/main" id="{52ECCF31-69AC-9CEA-C1E4-5708D54FB47E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5" name="object 9">
              <a:extLst>
                <a:ext uri="{FF2B5EF4-FFF2-40B4-BE49-F238E27FC236}">
                  <a16:creationId xmlns:a16="http://schemas.microsoft.com/office/drawing/2014/main" id="{AB3FF80B-3217-461E-9EED-D73254788616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6" name="object 10">
              <a:extLst>
                <a:ext uri="{FF2B5EF4-FFF2-40B4-BE49-F238E27FC236}">
                  <a16:creationId xmlns:a16="http://schemas.microsoft.com/office/drawing/2014/main" id="{35DAF4AE-B974-4682-762E-50DC88D418C1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4901FE11-EBAA-3FAC-777D-B01915CC9BF0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3" name="Textplatzhalter 13">
            <a:extLst>
              <a:ext uri="{FF2B5EF4-FFF2-40B4-BE49-F238E27FC236}">
                <a16:creationId xmlns:a16="http://schemas.microsoft.com/office/drawing/2014/main" id="{464286EB-1890-704B-4A68-92D791945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224682" y="1160626"/>
            <a:ext cx="5606831" cy="1624939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3000">
                <a:solidFill>
                  <a:schemeClr val="bg1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Chapter heading</a:t>
            </a:r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23BE5D43-0812-7FA1-BC57-0EF86E9A8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24463" y="2765377"/>
            <a:ext cx="5607097" cy="2435661"/>
          </a:xfrm>
        </p:spPr>
        <p:txBody>
          <a:bodyPr tIns="360000">
            <a:noAutofit/>
          </a:bodyPr>
          <a:lstStyle>
            <a:lvl1pPr marL="0" indent="0">
              <a:buFontTx/>
              <a:buNone/>
              <a:tabLst>
                <a:tab pos="811213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Lorem Ipsum Dolore </a:t>
            </a:r>
            <a:r>
              <a:rPr lang="en-US" noProof="0" err="1"/>
              <a:t>esse</a:t>
            </a:r>
            <a:r>
              <a:rPr lang="en-US" noProof="0"/>
              <a:t> Sid</a:t>
            </a: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90689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D2233D9-AD43-3006-AB11-7F66E0A011A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98100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D2233D9-AD43-3006-AB11-7F66E0A011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4">
            <a:extLst>
              <a:ext uri="{FF2B5EF4-FFF2-40B4-BE49-F238E27FC236}">
                <a16:creationId xmlns:a16="http://schemas.microsoft.com/office/drawing/2014/main" id="{35583474-B576-3D59-41FB-64B5EF10DE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94 w 12192000"/>
              <a:gd name="connsiteY0" fmla="*/ 2 h 6858000"/>
              <a:gd name="connsiteX1" fmla="*/ 794 w 12192000"/>
              <a:gd name="connsiteY1" fmla="*/ 6477000 h 6858000"/>
              <a:gd name="connsiteX2" fmla="*/ 3763168 w 12192000"/>
              <a:gd name="connsiteY2" fmla="*/ 6477000 h 6858000"/>
              <a:gd name="connsiteX3" fmla="*/ 3792314 w 12192000"/>
              <a:gd name="connsiteY3" fmla="*/ 6476672 h 6858000"/>
              <a:gd name="connsiteX4" fmla="*/ 3821301 w 12192000"/>
              <a:gd name="connsiteY4" fmla="*/ 6475694 h 6858000"/>
              <a:gd name="connsiteX5" fmla="*/ 3850119 w 12192000"/>
              <a:gd name="connsiteY5" fmla="*/ 6474070 h 6858000"/>
              <a:gd name="connsiteX6" fmla="*/ 3878763 w 12192000"/>
              <a:gd name="connsiteY6" fmla="*/ 6471810 h 6858000"/>
              <a:gd name="connsiteX7" fmla="*/ 3907225 w 12192000"/>
              <a:gd name="connsiteY7" fmla="*/ 6468920 h 6858000"/>
              <a:gd name="connsiteX8" fmla="*/ 3935499 w 12192000"/>
              <a:gd name="connsiteY8" fmla="*/ 6465407 h 6858000"/>
              <a:gd name="connsiteX9" fmla="*/ 3963577 w 12192000"/>
              <a:gd name="connsiteY9" fmla="*/ 6461277 h 6858000"/>
              <a:gd name="connsiteX10" fmla="*/ 3991452 w 12192000"/>
              <a:gd name="connsiteY10" fmla="*/ 6456539 h 6858000"/>
              <a:gd name="connsiteX11" fmla="*/ 4019117 w 12192000"/>
              <a:gd name="connsiteY11" fmla="*/ 6451198 h 6858000"/>
              <a:gd name="connsiteX12" fmla="*/ 4046565 w 12192000"/>
              <a:gd name="connsiteY12" fmla="*/ 6445263 h 6858000"/>
              <a:gd name="connsiteX13" fmla="*/ 4073790 w 12192000"/>
              <a:gd name="connsiteY13" fmla="*/ 6438739 h 6858000"/>
              <a:gd name="connsiteX14" fmla="*/ 4100784 w 12192000"/>
              <a:gd name="connsiteY14" fmla="*/ 6431635 h 6858000"/>
              <a:gd name="connsiteX15" fmla="*/ 4127540 w 12192000"/>
              <a:gd name="connsiteY15" fmla="*/ 6423956 h 6858000"/>
              <a:gd name="connsiteX16" fmla="*/ 4154051 w 12192000"/>
              <a:gd name="connsiteY16" fmla="*/ 6415710 h 6858000"/>
              <a:gd name="connsiteX17" fmla="*/ 4180311 w 12192000"/>
              <a:gd name="connsiteY17" fmla="*/ 6406905 h 6858000"/>
              <a:gd name="connsiteX18" fmla="*/ 4206312 w 12192000"/>
              <a:gd name="connsiteY18" fmla="*/ 6397546 h 6858000"/>
              <a:gd name="connsiteX19" fmla="*/ 4232047 w 12192000"/>
              <a:gd name="connsiteY19" fmla="*/ 6387641 h 6858000"/>
              <a:gd name="connsiteX20" fmla="*/ 4257509 w 12192000"/>
              <a:gd name="connsiteY20" fmla="*/ 6377198 h 6858000"/>
              <a:gd name="connsiteX21" fmla="*/ 4282691 w 12192000"/>
              <a:gd name="connsiteY21" fmla="*/ 6366221 h 6858000"/>
              <a:gd name="connsiteX22" fmla="*/ 4307587 w 12192000"/>
              <a:gd name="connsiteY22" fmla="*/ 6354721 h 6858000"/>
              <a:gd name="connsiteX23" fmla="*/ 4332188 w 12192000"/>
              <a:gd name="connsiteY23" fmla="*/ 6342702 h 6858000"/>
              <a:gd name="connsiteX24" fmla="*/ 4356490 w 12192000"/>
              <a:gd name="connsiteY24" fmla="*/ 6330173 h 6858000"/>
              <a:gd name="connsiteX25" fmla="*/ 4380483 w 12192000"/>
              <a:gd name="connsiteY25" fmla="*/ 6317139 h 6858000"/>
              <a:gd name="connsiteX26" fmla="*/ 4404161 w 12192000"/>
              <a:gd name="connsiteY26" fmla="*/ 6303608 h 6858000"/>
              <a:gd name="connsiteX27" fmla="*/ 4427517 w 12192000"/>
              <a:gd name="connsiteY27" fmla="*/ 6289588 h 6858000"/>
              <a:gd name="connsiteX28" fmla="*/ 4450545 w 12192000"/>
              <a:gd name="connsiteY28" fmla="*/ 6275084 h 6858000"/>
              <a:gd name="connsiteX29" fmla="*/ 4473237 w 12192000"/>
              <a:gd name="connsiteY29" fmla="*/ 6260104 h 6858000"/>
              <a:gd name="connsiteX30" fmla="*/ 4495585 w 12192000"/>
              <a:gd name="connsiteY30" fmla="*/ 6244656 h 6858000"/>
              <a:gd name="connsiteX31" fmla="*/ 4517585 w 12192000"/>
              <a:gd name="connsiteY31" fmla="*/ 6228745 h 6858000"/>
              <a:gd name="connsiteX32" fmla="*/ 4539227 w 12192000"/>
              <a:gd name="connsiteY32" fmla="*/ 6212380 h 6858000"/>
              <a:gd name="connsiteX33" fmla="*/ 4560505 w 12192000"/>
              <a:gd name="connsiteY33" fmla="*/ 6195567 h 6858000"/>
              <a:gd name="connsiteX34" fmla="*/ 4581412 w 12192000"/>
              <a:gd name="connsiteY34" fmla="*/ 6178313 h 6858000"/>
              <a:gd name="connsiteX35" fmla="*/ 4601941 w 12192000"/>
              <a:gd name="connsiteY35" fmla="*/ 6160624 h 6858000"/>
              <a:gd name="connsiteX36" fmla="*/ 4622086 w 12192000"/>
              <a:gd name="connsiteY36" fmla="*/ 6142509 h 6858000"/>
              <a:gd name="connsiteX37" fmla="*/ 4641839 w 12192000"/>
              <a:gd name="connsiteY37" fmla="*/ 6123974 h 6858000"/>
              <a:gd name="connsiteX38" fmla="*/ 4661193 w 12192000"/>
              <a:gd name="connsiteY38" fmla="*/ 6105026 h 6858000"/>
              <a:gd name="connsiteX39" fmla="*/ 4680141 w 12192000"/>
              <a:gd name="connsiteY39" fmla="*/ 6085672 h 6858000"/>
              <a:gd name="connsiteX40" fmla="*/ 4698676 w 12192000"/>
              <a:gd name="connsiteY40" fmla="*/ 6065919 h 6858000"/>
              <a:gd name="connsiteX41" fmla="*/ 4716791 w 12192000"/>
              <a:gd name="connsiteY41" fmla="*/ 6045775 h 6858000"/>
              <a:gd name="connsiteX42" fmla="*/ 4734479 w 12192000"/>
              <a:gd name="connsiteY42" fmla="*/ 6025245 h 6858000"/>
              <a:gd name="connsiteX43" fmla="*/ 4751734 w 12192000"/>
              <a:gd name="connsiteY43" fmla="*/ 6004338 h 6858000"/>
              <a:gd name="connsiteX44" fmla="*/ 4768547 w 12192000"/>
              <a:gd name="connsiteY44" fmla="*/ 5983060 h 6858000"/>
              <a:gd name="connsiteX45" fmla="*/ 4784912 w 12192000"/>
              <a:gd name="connsiteY45" fmla="*/ 5961418 h 6858000"/>
              <a:gd name="connsiteX46" fmla="*/ 4800823 w 12192000"/>
              <a:gd name="connsiteY46" fmla="*/ 5939418 h 6858000"/>
              <a:gd name="connsiteX47" fmla="*/ 4816271 w 12192000"/>
              <a:gd name="connsiteY47" fmla="*/ 5917070 h 6858000"/>
              <a:gd name="connsiteX48" fmla="*/ 4831251 w 12192000"/>
              <a:gd name="connsiteY48" fmla="*/ 5894378 h 6858000"/>
              <a:gd name="connsiteX49" fmla="*/ 4845754 w 12192000"/>
              <a:gd name="connsiteY49" fmla="*/ 5871350 h 6858000"/>
              <a:gd name="connsiteX50" fmla="*/ 4859775 w 12192000"/>
              <a:gd name="connsiteY50" fmla="*/ 5847994 h 6858000"/>
              <a:gd name="connsiteX51" fmla="*/ 4873305 w 12192000"/>
              <a:gd name="connsiteY51" fmla="*/ 5824316 h 6858000"/>
              <a:gd name="connsiteX52" fmla="*/ 4886339 w 12192000"/>
              <a:gd name="connsiteY52" fmla="*/ 5800323 h 6858000"/>
              <a:gd name="connsiteX53" fmla="*/ 4898869 w 12192000"/>
              <a:gd name="connsiteY53" fmla="*/ 5776022 h 6858000"/>
              <a:gd name="connsiteX54" fmla="*/ 4910888 w 12192000"/>
              <a:gd name="connsiteY54" fmla="*/ 5751420 h 6858000"/>
              <a:gd name="connsiteX55" fmla="*/ 4922388 w 12192000"/>
              <a:gd name="connsiteY55" fmla="*/ 5726524 h 6858000"/>
              <a:gd name="connsiteX56" fmla="*/ 4933364 w 12192000"/>
              <a:gd name="connsiteY56" fmla="*/ 5701342 h 6858000"/>
              <a:gd name="connsiteX57" fmla="*/ 4943808 w 12192000"/>
              <a:gd name="connsiteY57" fmla="*/ 5675880 h 6858000"/>
              <a:gd name="connsiteX58" fmla="*/ 4953712 w 12192000"/>
              <a:gd name="connsiteY58" fmla="*/ 5650145 h 6858000"/>
              <a:gd name="connsiteX59" fmla="*/ 4963071 w 12192000"/>
              <a:gd name="connsiteY59" fmla="*/ 5624144 h 6858000"/>
              <a:gd name="connsiteX60" fmla="*/ 4971877 w 12192000"/>
              <a:gd name="connsiteY60" fmla="*/ 5597885 h 6858000"/>
              <a:gd name="connsiteX61" fmla="*/ 4980123 w 12192000"/>
              <a:gd name="connsiteY61" fmla="*/ 5571373 h 6858000"/>
              <a:gd name="connsiteX62" fmla="*/ 4987801 w 12192000"/>
              <a:gd name="connsiteY62" fmla="*/ 5544617 h 6858000"/>
              <a:gd name="connsiteX63" fmla="*/ 4994906 w 12192000"/>
              <a:gd name="connsiteY63" fmla="*/ 5517623 h 6858000"/>
              <a:gd name="connsiteX64" fmla="*/ 5001430 w 12192000"/>
              <a:gd name="connsiteY64" fmla="*/ 5490398 h 6858000"/>
              <a:gd name="connsiteX65" fmla="*/ 5007365 w 12192000"/>
              <a:gd name="connsiteY65" fmla="*/ 5462950 h 6858000"/>
              <a:gd name="connsiteX66" fmla="*/ 5012705 w 12192000"/>
              <a:gd name="connsiteY66" fmla="*/ 5435285 h 6858000"/>
              <a:gd name="connsiteX67" fmla="*/ 5017444 w 12192000"/>
              <a:gd name="connsiteY67" fmla="*/ 5407410 h 6858000"/>
              <a:gd name="connsiteX68" fmla="*/ 5021573 w 12192000"/>
              <a:gd name="connsiteY68" fmla="*/ 5379332 h 6858000"/>
              <a:gd name="connsiteX69" fmla="*/ 5025087 w 12192000"/>
              <a:gd name="connsiteY69" fmla="*/ 5351058 h 6858000"/>
              <a:gd name="connsiteX70" fmla="*/ 5027977 w 12192000"/>
              <a:gd name="connsiteY70" fmla="*/ 5322596 h 6858000"/>
              <a:gd name="connsiteX71" fmla="*/ 5030237 w 12192000"/>
              <a:gd name="connsiteY71" fmla="*/ 5293953 h 6858000"/>
              <a:gd name="connsiteX72" fmla="*/ 5031860 w 12192000"/>
              <a:gd name="connsiteY72" fmla="*/ 5265134 h 6858000"/>
              <a:gd name="connsiteX73" fmla="*/ 5032839 w 12192000"/>
              <a:gd name="connsiteY73" fmla="*/ 5236148 h 6858000"/>
              <a:gd name="connsiteX74" fmla="*/ 5033167 w 12192000"/>
              <a:gd name="connsiteY74" fmla="*/ 5207000 h 6858000"/>
              <a:gd name="connsiteX75" fmla="*/ 5033167 w 12192000"/>
              <a:gd name="connsiteY75" fmla="*/ 2 h 6858000"/>
              <a:gd name="connsiteX76" fmla="*/ 0 w 12192000"/>
              <a:gd name="connsiteY76" fmla="*/ 0 h 6858000"/>
              <a:gd name="connsiteX77" fmla="*/ 12192000 w 12192000"/>
              <a:gd name="connsiteY77" fmla="*/ 0 h 6858000"/>
              <a:gd name="connsiteX78" fmla="*/ 12192000 w 12192000"/>
              <a:gd name="connsiteY78" fmla="*/ 6858000 h 6858000"/>
              <a:gd name="connsiteX79" fmla="*/ 0 w 12192000"/>
              <a:gd name="connsiteY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794" y="2"/>
                </a:moveTo>
                <a:lnTo>
                  <a:pt x="794" y="6477000"/>
                </a:lnTo>
                <a:lnTo>
                  <a:pt x="3763168" y="6477000"/>
                </a:lnTo>
                <a:lnTo>
                  <a:pt x="3792314" y="6476672"/>
                </a:lnTo>
                <a:lnTo>
                  <a:pt x="3821301" y="6475694"/>
                </a:lnTo>
                <a:lnTo>
                  <a:pt x="3850119" y="6474070"/>
                </a:lnTo>
                <a:lnTo>
                  <a:pt x="3878763" y="6471810"/>
                </a:lnTo>
                <a:lnTo>
                  <a:pt x="3907225" y="6468920"/>
                </a:lnTo>
                <a:lnTo>
                  <a:pt x="3935499" y="6465407"/>
                </a:lnTo>
                <a:lnTo>
                  <a:pt x="3963577" y="6461277"/>
                </a:lnTo>
                <a:lnTo>
                  <a:pt x="3991452" y="6456539"/>
                </a:lnTo>
                <a:lnTo>
                  <a:pt x="4019117" y="6451198"/>
                </a:lnTo>
                <a:lnTo>
                  <a:pt x="4046565" y="6445263"/>
                </a:lnTo>
                <a:lnTo>
                  <a:pt x="4073790" y="6438739"/>
                </a:lnTo>
                <a:lnTo>
                  <a:pt x="4100784" y="6431635"/>
                </a:lnTo>
                <a:lnTo>
                  <a:pt x="4127540" y="6423956"/>
                </a:lnTo>
                <a:lnTo>
                  <a:pt x="4154051" y="6415710"/>
                </a:lnTo>
                <a:lnTo>
                  <a:pt x="4180311" y="6406905"/>
                </a:lnTo>
                <a:lnTo>
                  <a:pt x="4206312" y="6397546"/>
                </a:lnTo>
                <a:lnTo>
                  <a:pt x="4232047" y="6387641"/>
                </a:lnTo>
                <a:lnTo>
                  <a:pt x="4257509" y="6377198"/>
                </a:lnTo>
                <a:lnTo>
                  <a:pt x="4282691" y="6366221"/>
                </a:lnTo>
                <a:lnTo>
                  <a:pt x="4307587" y="6354721"/>
                </a:lnTo>
                <a:lnTo>
                  <a:pt x="4332188" y="6342702"/>
                </a:lnTo>
                <a:lnTo>
                  <a:pt x="4356490" y="6330173"/>
                </a:lnTo>
                <a:lnTo>
                  <a:pt x="4380483" y="6317139"/>
                </a:lnTo>
                <a:lnTo>
                  <a:pt x="4404161" y="6303608"/>
                </a:lnTo>
                <a:lnTo>
                  <a:pt x="4427517" y="6289588"/>
                </a:lnTo>
                <a:lnTo>
                  <a:pt x="4450545" y="6275084"/>
                </a:lnTo>
                <a:lnTo>
                  <a:pt x="4473237" y="6260104"/>
                </a:lnTo>
                <a:lnTo>
                  <a:pt x="4495585" y="6244656"/>
                </a:lnTo>
                <a:lnTo>
                  <a:pt x="4517585" y="6228745"/>
                </a:lnTo>
                <a:lnTo>
                  <a:pt x="4539227" y="6212380"/>
                </a:lnTo>
                <a:lnTo>
                  <a:pt x="4560505" y="6195567"/>
                </a:lnTo>
                <a:lnTo>
                  <a:pt x="4581412" y="6178313"/>
                </a:lnTo>
                <a:lnTo>
                  <a:pt x="4601941" y="6160624"/>
                </a:lnTo>
                <a:lnTo>
                  <a:pt x="4622086" y="6142509"/>
                </a:lnTo>
                <a:lnTo>
                  <a:pt x="4641839" y="6123974"/>
                </a:lnTo>
                <a:lnTo>
                  <a:pt x="4661193" y="6105026"/>
                </a:lnTo>
                <a:lnTo>
                  <a:pt x="4680141" y="6085672"/>
                </a:lnTo>
                <a:lnTo>
                  <a:pt x="4698676" y="6065919"/>
                </a:lnTo>
                <a:lnTo>
                  <a:pt x="4716791" y="6045775"/>
                </a:lnTo>
                <a:lnTo>
                  <a:pt x="4734479" y="6025245"/>
                </a:lnTo>
                <a:lnTo>
                  <a:pt x="4751734" y="6004338"/>
                </a:lnTo>
                <a:lnTo>
                  <a:pt x="4768547" y="5983060"/>
                </a:lnTo>
                <a:lnTo>
                  <a:pt x="4784912" y="5961418"/>
                </a:lnTo>
                <a:lnTo>
                  <a:pt x="4800823" y="5939418"/>
                </a:lnTo>
                <a:lnTo>
                  <a:pt x="4816271" y="5917070"/>
                </a:lnTo>
                <a:lnTo>
                  <a:pt x="4831251" y="5894378"/>
                </a:lnTo>
                <a:lnTo>
                  <a:pt x="4845754" y="5871350"/>
                </a:lnTo>
                <a:lnTo>
                  <a:pt x="4859775" y="5847994"/>
                </a:lnTo>
                <a:lnTo>
                  <a:pt x="4873305" y="5824316"/>
                </a:lnTo>
                <a:lnTo>
                  <a:pt x="4886339" y="5800323"/>
                </a:lnTo>
                <a:lnTo>
                  <a:pt x="4898869" y="5776022"/>
                </a:lnTo>
                <a:lnTo>
                  <a:pt x="4910888" y="5751420"/>
                </a:lnTo>
                <a:lnTo>
                  <a:pt x="4922388" y="5726524"/>
                </a:lnTo>
                <a:lnTo>
                  <a:pt x="4933364" y="5701342"/>
                </a:lnTo>
                <a:lnTo>
                  <a:pt x="4943808" y="5675880"/>
                </a:lnTo>
                <a:lnTo>
                  <a:pt x="4953712" y="5650145"/>
                </a:lnTo>
                <a:lnTo>
                  <a:pt x="4963071" y="5624144"/>
                </a:lnTo>
                <a:lnTo>
                  <a:pt x="4971877" y="5597885"/>
                </a:lnTo>
                <a:lnTo>
                  <a:pt x="4980123" y="5571373"/>
                </a:lnTo>
                <a:lnTo>
                  <a:pt x="4987801" y="5544617"/>
                </a:lnTo>
                <a:lnTo>
                  <a:pt x="4994906" y="5517623"/>
                </a:lnTo>
                <a:lnTo>
                  <a:pt x="5001430" y="5490398"/>
                </a:lnTo>
                <a:lnTo>
                  <a:pt x="5007365" y="5462950"/>
                </a:lnTo>
                <a:lnTo>
                  <a:pt x="5012705" y="5435285"/>
                </a:lnTo>
                <a:lnTo>
                  <a:pt x="5017444" y="5407410"/>
                </a:lnTo>
                <a:lnTo>
                  <a:pt x="5021573" y="5379332"/>
                </a:lnTo>
                <a:lnTo>
                  <a:pt x="5025087" y="5351058"/>
                </a:lnTo>
                <a:lnTo>
                  <a:pt x="5027977" y="5322596"/>
                </a:lnTo>
                <a:lnTo>
                  <a:pt x="5030237" y="5293953"/>
                </a:lnTo>
                <a:lnTo>
                  <a:pt x="5031860" y="5265134"/>
                </a:lnTo>
                <a:lnTo>
                  <a:pt x="5032839" y="5236148"/>
                </a:lnTo>
                <a:lnTo>
                  <a:pt x="5033167" y="5207000"/>
                </a:lnTo>
                <a:lnTo>
                  <a:pt x="5033167" y="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66CA8FA9-B83B-E99D-AC24-74D42A4305A3}"/>
              </a:ext>
            </a:extLst>
          </p:cNvPr>
          <p:cNvSpPr/>
          <p:nvPr/>
        </p:nvSpPr>
        <p:spPr bwMode="gray">
          <a:xfrm>
            <a:off x="793" y="1"/>
            <a:ext cx="5054285" cy="6504315"/>
          </a:xfrm>
          <a:custGeom>
            <a:avLst/>
            <a:gdLst/>
            <a:ahLst/>
            <a:cxnLst/>
            <a:rect l="l" t="t" r="r" b="b"/>
            <a:pathLst>
              <a:path w="8298180" h="10680700">
                <a:moveTo>
                  <a:pt x="8298176" y="0"/>
                </a:moveTo>
                <a:lnTo>
                  <a:pt x="0" y="0"/>
                </a:lnTo>
                <a:lnTo>
                  <a:pt x="0" y="10680303"/>
                </a:lnTo>
                <a:lnTo>
                  <a:pt x="6203999" y="10680303"/>
                </a:lnTo>
                <a:lnTo>
                  <a:pt x="6252061" y="10679762"/>
                </a:lnTo>
                <a:lnTo>
                  <a:pt x="6299859" y="10678148"/>
                </a:lnTo>
                <a:lnTo>
                  <a:pt x="6347379" y="10675471"/>
                </a:lnTo>
                <a:lnTo>
                  <a:pt x="6394612" y="10671744"/>
                </a:lnTo>
                <a:lnTo>
                  <a:pt x="6441545" y="10666978"/>
                </a:lnTo>
                <a:lnTo>
                  <a:pt x="6488167" y="10661185"/>
                </a:lnTo>
                <a:lnTo>
                  <a:pt x="6534466" y="10654376"/>
                </a:lnTo>
                <a:lnTo>
                  <a:pt x="6580430" y="10646563"/>
                </a:lnTo>
                <a:lnTo>
                  <a:pt x="6626049" y="10637756"/>
                </a:lnTo>
                <a:lnTo>
                  <a:pt x="6671310" y="10627969"/>
                </a:lnTo>
                <a:lnTo>
                  <a:pt x="6716203" y="10617212"/>
                </a:lnTo>
                <a:lnTo>
                  <a:pt x="6760715" y="10605497"/>
                </a:lnTo>
                <a:lnTo>
                  <a:pt x="6804834" y="10592835"/>
                </a:lnTo>
                <a:lnTo>
                  <a:pt x="6848550" y="10579238"/>
                </a:lnTo>
                <a:lnTo>
                  <a:pt x="6891851" y="10564718"/>
                </a:lnTo>
                <a:lnTo>
                  <a:pt x="6934726" y="10549286"/>
                </a:lnTo>
                <a:lnTo>
                  <a:pt x="6977162" y="10532953"/>
                </a:lnTo>
                <a:lnTo>
                  <a:pt x="7019148" y="10515732"/>
                </a:lnTo>
                <a:lnTo>
                  <a:pt x="7060672" y="10497633"/>
                </a:lnTo>
                <a:lnTo>
                  <a:pt x="7101724" y="10478669"/>
                </a:lnTo>
                <a:lnTo>
                  <a:pt x="7142291" y="10458851"/>
                </a:lnTo>
                <a:lnTo>
                  <a:pt x="7182363" y="10438190"/>
                </a:lnTo>
                <a:lnTo>
                  <a:pt x="7221926" y="10416698"/>
                </a:lnTo>
                <a:lnTo>
                  <a:pt x="7260971" y="10394386"/>
                </a:lnTo>
                <a:lnTo>
                  <a:pt x="7299484" y="10371267"/>
                </a:lnTo>
                <a:lnTo>
                  <a:pt x="7337456" y="10347351"/>
                </a:lnTo>
                <a:lnTo>
                  <a:pt x="7374874" y="10322650"/>
                </a:lnTo>
                <a:lnTo>
                  <a:pt x="7411726" y="10297176"/>
                </a:lnTo>
                <a:lnTo>
                  <a:pt x="7448002" y="10270940"/>
                </a:lnTo>
                <a:lnTo>
                  <a:pt x="7483689" y="10243955"/>
                </a:lnTo>
                <a:lnTo>
                  <a:pt x="7518776" y="10216230"/>
                </a:lnTo>
                <a:lnTo>
                  <a:pt x="7553251" y="10187779"/>
                </a:lnTo>
                <a:lnTo>
                  <a:pt x="7587103" y="10158611"/>
                </a:lnTo>
                <a:lnTo>
                  <a:pt x="7620321" y="10128740"/>
                </a:lnTo>
                <a:lnTo>
                  <a:pt x="7652893" y="10098177"/>
                </a:lnTo>
                <a:lnTo>
                  <a:pt x="7684806" y="10066932"/>
                </a:lnTo>
                <a:lnTo>
                  <a:pt x="7716051" y="10035019"/>
                </a:lnTo>
                <a:lnTo>
                  <a:pt x="7746614" y="10002447"/>
                </a:lnTo>
                <a:lnTo>
                  <a:pt x="7776485" y="9969230"/>
                </a:lnTo>
                <a:lnTo>
                  <a:pt x="7805652" y="9935377"/>
                </a:lnTo>
                <a:lnTo>
                  <a:pt x="7834104" y="9900902"/>
                </a:lnTo>
                <a:lnTo>
                  <a:pt x="7861828" y="9865815"/>
                </a:lnTo>
                <a:lnTo>
                  <a:pt x="7888814" y="9830128"/>
                </a:lnTo>
                <a:lnTo>
                  <a:pt x="7915050" y="9793852"/>
                </a:lnTo>
                <a:lnTo>
                  <a:pt x="7940524" y="9757000"/>
                </a:lnTo>
                <a:lnTo>
                  <a:pt x="7965225" y="9719582"/>
                </a:lnTo>
                <a:lnTo>
                  <a:pt x="7989140" y="9681611"/>
                </a:lnTo>
                <a:lnTo>
                  <a:pt x="8012260" y="9643097"/>
                </a:lnTo>
                <a:lnTo>
                  <a:pt x="8034571" y="9604053"/>
                </a:lnTo>
                <a:lnTo>
                  <a:pt x="8056063" y="9564489"/>
                </a:lnTo>
                <a:lnTo>
                  <a:pt x="8076724" y="9524418"/>
                </a:lnTo>
                <a:lnTo>
                  <a:pt x="8096543" y="9483850"/>
                </a:lnTo>
                <a:lnTo>
                  <a:pt x="8115507" y="9442799"/>
                </a:lnTo>
                <a:lnTo>
                  <a:pt x="8133606" y="9401274"/>
                </a:lnTo>
                <a:lnTo>
                  <a:pt x="8150827" y="9359288"/>
                </a:lnTo>
                <a:lnTo>
                  <a:pt x="8167159" y="9316852"/>
                </a:lnTo>
                <a:lnTo>
                  <a:pt x="8182591" y="9273978"/>
                </a:lnTo>
                <a:lnTo>
                  <a:pt x="8197112" y="9230677"/>
                </a:lnTo>
                <a:lnTo>
                  <a:pt x="8210708" y="9186961"/>
                </a:lnTo>
                <a:lnTo>
                  <a:pt x="8223370" y="9142841"/>
                </a:lnTo>
                <a:lnTo>
                  <a:pt x="8235085" y="9098329"/>
                </a:lnTo>
                <a:lnTo>
                  <a:pt x="8245843" y="9053437"/>
                </a:lnTo>
                <a:lnTo>
                  <a:pt x="8255630" y="9008175"/>
                </a:lnTo>
                <a:lnTo>
                  <a:pt x="8264436" y="8962557"/>
                </a:lnTo>
                <a:lnTo>
                  <a:pt x="8272250" y="8916592"/>
                </a:lnTo>
                <a:lnTo>
                  <a:pt x="8279059" y="8870293"/>
                </a:lnTo>
                <a:lnTo>
                  <a:pt x="8284852" y="8823671"/>
                </a:lnTo>
                <a:lnTo>
                  <a:pt x="8289618" y="8776738"/>
                </a:lnTo>
                <a:lnTo>
                  <a:pt x="8293345" y="8729506"/>
                </a:lnTo>
                <a:lnTo>
                  <a:pt x="8296021" y="8681985"/>
                </a:lnTo>
                <a:lnTo>
                  <a:pt x="8297636" y="8634188"/>
                </a:lnTo>
                <a:lnTo>
                  <a:pt x="8298176" y="8586125"/>
                </a:lnTo>
                <a:lnTo>
                  <a:pt x="8298176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2D8A5C73-A2DD-BB0B-F430-B85D39EE2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59" y="491883"/>
            <a:ext cx="1932879" cy="1427415"/>
          </a:xfrm>
        </p:spPr>
        <p:txBody>
          <a:bodyPr vert="horz">
            <a:noAutofit/>
          </a:bodyPr>
          <a:lstStyle>
            <a:lvl1pPr>
              <a:defRPr sz="10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0.0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CB3A63BB-B6EA-EE27-B2B3-B402C39B8E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82588" y="3422318"/>
            <a:ext cx="3878262" cy="894502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Subchapter heading</a:t>
            </a:r>
          </a:p>
        </p:txBody>
      </p:sp>
      <p:sp>
        <p:nvSpPr>
          <p:cNvPr id="4" name="Bildplatzhalter 16">
            <a:extLst>
              <a:ext uri="{FF2B5EF4-FFF2-40B4-BE49-F238E27FC236}">
                <a16:creationId xmlns:a16="http://schemas.microsoft.com/office/drawing/2014/main" id="{B25E3CA1-0966-E109-5FCE-3BBFB283029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490432" y="6170720"/>
            <a:ext cx="318980" cy="318980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22E67F6-E679-E68D-4550-9744659DC0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2588" y="4316820"/>
            <a:ext cx="3878262" cy="1404530"/>
          </a:xfrm>
        </p:spPr>
        <p:txBody>
          <a:bodyPr tIns="144000"/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Lorem Ipsum dolor esse</a:t>
            </a:r>
          </a:p>
        </p:txBody>
      </p:sp>
    </p:spTree>
    <p:extLst>
      <p:ext uri="{BB962C8B-B14F-4D97-AF65-F5344CB8AC3E}">
        <p14:creationId xmlns:p14="http://schemas.microsoft.com/office/powerpoint/2010/main" val="1238204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chap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C285E6C-F3D5-8698-3C74-24C6D7B1C7C0}"/>
              </a:ext>
            </a:extLst>
          </p:cNvPr>
          <p:cNvSpPr/>
          <p:nvPr/>
        </p:nvSpPr>
        <p:spPr bwMode="gray">
          <a:xfrm>
            <a:off x="792" y="0"/>
            <a:ext cx="5329121" cy="6857999"/>
          </a:xfrm>
          <a:custGeom>
            <a:avLst/>
            <a:gdLst/>
            <a:ahLst/>
            <a:cxnLst/>
            <a:rect l="l" t="t" r="r" b="b"/>
            <a:pathLst>
              <a:path w="8298180" h="10680700">
                <a:moveTo>
                  <a:pt x="8298176" y="0"/>
                </a:moveTo>
                <a:lnTo>
                  <a:pt x="0" y="0"/>
                </a:lnTo>
                <a:lnTo>
                  <a:pt x="0" y="10680303"/>
                </a:lnTo>
                <a:lnTo>
                  <a:pt x="6203999" y="10680303"/>
                </a:lnTo>
                <a:lnTo>
                  <a:pt x="6252061" y="10679762"/>
                </a:lnTo>
                <a:lnTo>
                  <a:pt x="6299859" y="10678148"/>
                </a:lnTo>
                <a:lnTo>
                  <a:pt x="6347379" y="10675471"/>
                </a:lnTo>
                <a:lnTo>
                  <a:pt x="6394612" y="10671744"/>
                </a:lnTo>
                <a:lnTo>
                  <a:pt x="6441545" y="10666978"/>
                </a:lnTo>
                <a:lnTo>
                  <a:pt x="6488167" y="10661185"/>
                </a:lnTo>
                <a:lnTo>
                  <a:pt x="6534466" y="10654376"/>
                </a:lnTo>
                <a:lnTo>
                  <a:pt x="6580430" y="10646563"/>
                </a:lnTo>
                <a:lnTo>
                  <a:pt x="6626049" y="10637756"/>
                </a:lnTo>
                <a:lnTo>
                  <a:pt x="6671310" y="10627969"/>
                </a:lnTo>
                <a:lnTo>
                  <a:pt x="6716203" y="10617212"/>
                </a:lnTo>
                <a:lnTo>
                  <a:pt x="6760715" y="10605497"/>
                </a:lnTo>
                <a:lnTo>
                  <a:pt x="6804834" y="10592835"/>
                </a:lnTo>
                <a:lnTo>
                  <a:pt x="6848550" y="10579238"/>
                </a:lnTo>
                <a:lnTo>
                  <a:pt x="6891851" y="10564718"/>
                </a:lnTo>
                <a:lnTo>
                  <a:pt x="6934726" y="10549286"/>
                </a:lnTo>
                <a:lnTo>
                  <a:pt x="6977162" y="10532953"/>
                </a:lnTo>
                <a:lnTo>
                  <a:pt x="7019148" y="10515732"/>
                </a:lnTo>
                <a:lnTo>
                  <a:pt x="7060672" y="10497633"/>
                </a:lnTo>
                <a:lnTo>
                  <a:pt x="7101724" y="10478669"/>
                </a:lnTo>
                <a:lnTo>
                  <a:pt x="7142291" y="10458851"/>
                </a:lnTo>
                <a:lnTo>
                  <a:pt x="7182363" y="10438190"/>
                </a:lnTo>
                <a:lnTo>
                  <a:pt x="7221926" y="10416698"/>
                </a:lnTo>
                <a:lnTo>
                  <a:pt x="7260971" y="10394386"/>
                </a:lnTo>
                <a:lnTo>
                  <a:pt x="7299484" y="10371267"/>
                </a:lnTo>
                <a:lnTo>
                  <a:pt x="7337456" y="10347351"/>
                </a:lnTo>
                <a:lnTo>
                  <a:pt x="7374874" y="10322650"/>
                </a:lnTo>
                <a:lnTo>
                  <a:pt x="7411726" y="10297176"/>
                </a:lnTo>
                <a:lnTo>
                  <a:pt x="7448002" y="10270940"/>
                </a:lnTo>
                <a:lnTo>
                  <a:pt x="7483689" y="10243955"/>
                </a:lnTo>
                <a:lnTo>
                  <a:pt x="7518776" y="10216230"/>
                </a:lnTo>
                <a:lnTo>
                  <a:pt x="7553251" y="10187779"/>
                </a:lnTo>
                <a:lnTo>
                  <a:pt x="7587103" y="10158611"/>
                </a:lnTo>
                <a:lnTo>
                  <a:pt x="7620321" y="10128740"/>
                </a:lnTo>
                <a:lnTo>
                  <a:pt x="7652893" y="10098177"/>
                </a:lnTo>
                <a:lnTo>
                  <a:pt x="7684806" y="10066932"/>
                </a:lnTo>
                <a:lnTo>
                  <a:pt x="7716051" y="10035019"/>
                </a:lnTo>
                <a:lnTo>
                  <a:pt x="7746614" y="10002447"/>
                </a:lnTo>
                <a:lnTo>
                  <a:pt x="7776485" y="9969230"/>
                </a:lnTo>
                <a:lnTo>
                  <a:pt x="7805652" y="9935377"/>
                </a:lnTo>
                <a:lnTo>
                  <a:pt x="7834104" y="9900902"/>
                </a:lnTo>
                <a:lnTo>
                  <a:pt x="7861828" y="9865815"/>
                </a:lnTo>
                <a:lnTo>
                  <a:pt x="7888814" y="9830128"/>
                </a:lnTo>
                <a:lnTo>
                  <a:pt x="7915050" y="9793852"/>
                </a:lnTo>
                <a:lnTo>
                  <a:pt x="7940524" y="9757000"/>
                </a:lnTo>
                <a:lnTo>
                  <a:pt x="7965225" y="9719582"/>
                </a:lnTo>
                <a:lnTo>
                  <a:pt x="7989140" y="9681611"/>
                </a:lnTo>
                <a:lnTo>
                  <a:pt x="8012260" y="9643097"/>
                </a:lnTo>
                <a:lnTo>
                  <a:pt x="8034571" y="9604053"/>
                </a:lnTo>
                <a:lnTo>
                  <a:pt x="8056063" y="9564489"/>
                </a:lnTo>
                <a:lnTo>
                  <a:pt x="8076724" y="9524418"/>
                </a:lnTo>
                <a:lnTo>
                  <a:pt x="8096543" y="9483850"/>
                </a:lnTo>
                <a:lnTo>
                  <a:pt x="8115507" y="9442799"/>
                </a:lnTo>
                <a:lnTo>
                  <a:pt x="8133606" y="9401274"/>
                </a:lnTo>
                <a:lnTo>
                  <a:pt x="8150827" y="9359288"/>
                </a:lnTo>
                <a:lnTo>
                  <a:pt x="8167159" y="9316852"/>
                </a:lnTo>
                <a:lnTo>
                  <a:pt x="8182591" y="9273978"/>
                </a:lnTo>
                <a:lnTo>
                  <a:pt x="8197112" y="9230677"/>
                </a:lnTo>
                <a:lnTo>
                  <a:pt x="8210708" y="9186961"/>
                </a:lnTo>
                <a:lnTo>
                  <a:pt x="8223370" y="9142841"/>
                </a:lnTo>
                <a:lnTo>
                  <a:pt x="8235085" y="9098329"/>
                </a:lnTo>
                <a:lnTo>
                  <a:pt x="8245843" y="9053437"/>
                </a:lnTo>
                <a:lnTo>
                  <a:pt x="8255630" y="9008175"/>
                </a:lnTo>
                <a:lnTo>
                  <a:pt x="8264436" y="8962557"/>
                </a:lnTo>
                <a:lnTo>
                  <a:pt x="8272250" y="8916592"/>
                </a:lnTo>
                <a:lnTo>
                  <a:pt x="8279059" y="8870293"/>
                </a:lnTo>
                <a:lnTo>
                  <a:pt x="8284852" y="8823671"/>
                </a:lnTo>
                <a:lnTo>
                  <a:pt x="8289618" y="8776738"/>
                </a:lnTo>
                <a:lnTo>
                  <a:pt x="8293345" y="8729506"/>
                </a:lnTo>
                <a:lnTo>
                  <a:pt x="8296021" y="8681985"/>
                </a:lnTo>
                <a:lnTo>
                  <a:pt x="8297636" y="8634188"/>
                </a:lnTo>
                <a:lnTo>
                  <a:pt x="8298176" y="8586125"/>
                </a:lnTo>
                <a:lnTo>
                  <a:pt x="8298176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5B548708-38F7-A20D-A89A-9B9E61AC66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794 w 12192000"/>
              <a:gd name="connsiteY0" fmla="*/ 2 h 6858000"/>
              <a:gd name="connsiteX1" fmla="*/ 794 w 12192000"/>
              <a:gd name="connsiteY1" fmla="*/ 6477000 h 6858000"/>
              <a:gd name="connsiteX2" fmla="*/ 3763168 w 12192000"/>
              <a:gd name="connsiteY2" fmla="*/ 6477000 h 6858000"/>
              <a:gd name="connsiteX3" fmla="*/ 3792314 w 12192000"/>
              <a:gd name="connsiteY3" fmla="*/ 6476672 h 6858000"/>
              <a:gd name="connsiteX4" fmla="*/ 3821301 w 12192000"/>
              <a:gd name="connsiteY4" fmla="*/ 6475694 h 6858000"/>
              <a:gd name="connsiteX5" fmla="*/ 3850119 w 12192000"/>
              <a:gd name="connsiteY5" fmla="*/ 6474070 h 6858000"/>
              <a:gd name="connsiteX6" fmla="*/ 3878763 w 12192000"/>
              <a:gd name="connsiteY6" fmla="*/ 6471810 h 6858000"/>
              <a:gd name="connsiteX7" fmla="*/ 3907225 w 12192000"/>
              <a:gd name="connsiteY7" fmla="*/ 6468920 h 6858000"/>
              <a:gd name="connsiteX8" fmla="*/ 3935499 w 12192000"/>
              <a:gd name="connsiteY8" fmla="*/ 6465407 h 6858000"/>
              <a:gd name="connsiteX9" fmla="*/ 3963577 w 12192000"/>
              <a:gd name="connsiteY9" fmla="*/ 6461277 h 6858000"/>
              <a:gd name="connsiteX10" fmla="*/ 3991452 w 12192000"/>
              <a:gd name="connsiteY10" fmla="*/ 6456539 h 6858000"/>
              <a:gd name="connsiteX11" fmla="*/ 4019117 w 12192000"/>
              <a:gd name="connsiteY11" fmla="*/ 6451198 h 6858000"/>
              <a:gd name="connsiteX12" fmla="*/ 4046565 w 12192000"/>
              <a:gd name="connsiteY12" fmla="*/ 6445263 h 6858000"/>
              <a:gd name="connsiteX13" fmla="*/ 4073790 w 12192000"/>
              <a:gd name="connsiteY13" fmla="*/ 6438739 h 6858000"/>
              <a:gd name="connsiteX14" fmla="*/ 4100784 w 12192000"/>
              <a:gd name="connsiteY14" fmla="*/ 6431635 h 6858000"/>
              <a:gd name="connsiteX15" fmla="*/ 4127540 w 12192000"/>
              <a:gd name="connsiteY15" fmla="*/ 6423956 h 6858000"/>
              <a:gd name="connsiteX16" fmla="*/ 4154051 w 12192000"/>
              <a:gd name="connsiteY16" fmla="*/ 6415710 h 6858000"/>
              <a:gd name="connsiteX17" fmla="*/ 4180311 w 12192000"/>
              <a:gd name="connsiteY17" fmla="*/ 6406905 h 6858000"/>
              <a:gd name="connsiteX18" fmla="*/ 4206312 w 12192000"/>
              <a:gd name="connsiteY18" fmla="*/ 6397546 h 6858000"/>
              <a:gd name="connsiteX19" fmla="*/ 4232047 w 12192000"/>
              <a:gd name="connsiteY19" fmla="*/ 6387641 h 6858000"/>
              <a:gd name="connsiteX20" fmla="*/ 4257509 w 12192000"/>
              <a:gd name="connsiteY20" fmla="*/ 6377198 h 6858000"/>
              <a:gd name="connsiteX21" fmla="*/ 4282691 w 12192000"/>
              <a:gd name="connsiteY21" fmla="*/ 6366221 h 6858000"/>
              <a:gd name="connsiteX22" fmla="*/ 4307587 w 12192000"/>
              <a:gd name="connsiteY22" fmla="*/ 6354721 h 6858000"/>
              <a:gd name="connsiteX23" fmla="*/ 4332188 w 12192000"/>
              <a:gd name="connsiteY23" fmla="*/ 6342702 h 6858000"/>
              <a:gd name="connsiteX24" fmla="*/ 4356490 w 12192000"/>
              <a:gd name="connsiteY24" fmla="*/ 6330173 h 6858000"/>
              <a:gd name="connsiteX25" fmla="*/ 4380483 w 12192000"/>
              <a:gd name="connsiteY25" fmla="*/ 6317139 h 6858000"/>
              <a:gd name="connsiteX26" fmla="*/ 4404161 w 12192000"/>
              <a:gd name="connsiteY26" fmla="*/ 6303608 h 6858000"/>
              <a:gd name="connsiteX27" fmla="*/ 4427517 w 12192000"/>
              <a:gd name="connsiteY27" fmla="*/ 6289588 h 6858000"/>
              <a:gd name="connsiteX28" fmla="*/ 4450545 w 12192000"/>
              <a:gd name="connsiteY28" fmla="*/ 6275084 h 6858000"/>
              <a:gd name="connsiteX29" fmla="*/ 4473237 w 12192000"/>
              <a:gd name="connsiteY29" fmla="*/ 6260104 h 6858000"/>
              <a:gd name="connsiteX30" fmla="*/ 4495585 w 12192000"/>
              <a:gd name="connsiteY30" fmla="*/ 6244656 h 6858000"/>
              <a:gd name="connsiteX31" fmla="*/ 4517585 w 12192000"/>
              <a:gd name="connsiteY31" fmla="*/ 6228745 h 6858000"/>
              <a:gd name="connsiteX32" fmla="*/ 4539227 w 12192000"/>
              <a:gd name="connsiteY32" fmla="*/ 6212380 h 6858000"/>
              <a:gd name="connsiteX33" fmla="*/ 4560505 w 12192000"/>
              <a:gd name="connsiteY33" fmla="*/ 6195567 h 6858000"/>
              <a:gd name="connsiteX34" fmla="*/ 4581412 w 12192000"/>
              <a:gd name="connsiteY34" fmla="*/ 6178313 h 6858000"/>
              <a:gd name="connsiteX35" fmla="*/ 4601941 w 12192000"/>
              <a:gd name="connsiteY35" fmla="*/ 6160624 h 6858000"/>
              <a:gd name="connsiteX36" fmla="*/ 4622086 w 12192000"/>
              <a:gd name="connsiteY36" fmla="*/ 6142509 h 6858000"/>
              <a:gd name="connsiteX37" fmla="*/ 4641839 w 12192000"/>
              <a:gd name="connsiteY37" fmla="*/ 6123974 h 6858000"/>
              <a:gd name="connsiteX38" fmla="*/ 4661193 w 12192000"/>
              <a:gd name="connsiteY38" fmla="*/ 6105026 h 6858000"/>
              <a:gd name="connsiteX39" fmla="*/ 4680141 w 12192000"/>
              <a:gd name="connsiteY39" fmla="*/ 6085672 h 6858000"/>
              <a:gd name="connsiteX40" fmla="*/ 4698676 w 12192000"/>
              <a:gd name="connsiteY40" fmla="*/ 6065919 h 6858000"/>
              <a:gd name="connsiteX41" fmla="*/ 4716791 w 12192000"/>
              <a:gd name="connsiteY41" fmla="*/ 6045775 h 6858000"/>
              <a:gd name="connsiteX42" fmla="*/ 4734479 w 12192000"/>
              <a:gd name="connsiteY42" fmla="*/ 6025245 h 6858000"/>
              <a:gd name="connsiteX43" fmla="*/ 4751734 w 12192000"/>
              <a:gd name="connsiteY43" fmla="*/ 6004338 h 6858000"/>
              <a:gd name="connsiteX44" fmla="*/ 4768547 w 12192000"/>
              <a:gd name="connsiteY44" fmla="*/ 5983060 h 6858000"/>
              <a:gd name="connsiteX45" fmla="*/ 4784912 w 12192000"/>
              <a:gd name="connsiteY45" fmla="*/ 5961418 h 6858000"/>
              <a:gd name="connsiteX46" fmla="*/ 4800823 w 12192000"/>
              <a:gd name="connsiteY46" fmla="*/ 5939418 h 6858000"/>
              <a:gd name="connsiteX47" fmla="*/ 4816271 w 12192000"/>
              <a:gd name="connsiteY47" fmla="*/ 5917070 h 6858000"/>
              <a:gd name="connsiteX48" fmla="*/ 4831251 w 12192000"/>
              <a:gd name="connsiteY48" fmla="*/ 5894378 h 6858000"/>
              <a:gd name="connsiteX49" fmla="*/ 4845754 w 12192000"/>
              <a:gd name="connsiteY49" fmla="*/ 5871350 h 6858000"/>
              <a:gd name="connsiteX50" fmla="*/ 4859775 w 12192000"/>
              <a:gd name="connsiteY50" fmla="*/ 5847994 h 6858000"/>
              <a:gd name="connsiteX51" fmla="*/ 4873305 w 12192000"/>
              <a:gd name="connsiteY51" fmla="*/ 5824316 h 6858000"/>
              <a:gd name="connsiteX52" fmla="*/ 4886339 w 12192000"/>
              <a:gd name="connsiteY52" fmla="*/ 5800323 h 6858000"/>
              <a:gd name="connsiteX53" fmla="*/ 4898869 w 12192000"/>
              <a:gd name="connsiteY53" fmla="*/ 5776022 h 6858000"/>
              <a:gd name="connsiteX54" fmla="*/ 4910888 w 12192000"/>
              <a:gd name="connsiteY54" fmla="*/ 5751420 h 6858000"/>
              <a:gd name="connsiteX55" fmla="*/ 4922388 w 12192000"/>
              <a:gd name="connsiteY55" fmla="*/ 5726524 h 6858000"/>
              <a:gd name="connsiteX56" fmla="*/ 4933364 w 12192000"/>
              <a:gd name="connsiteY56" fmla="*/ 5701342 h 6858000"/>
              <a:gd name="connsiteX57" fmla="*/ 4943808 w 12192000"/>
              <a:gd name="connsiteY57" fmla="*/ 5675880 h 6858000"/>
              <a:gd name="connsiteX58" fmla="*/ 4953712 w 12192000"/>
              <a:gd name="connsiteY58" fmla="*/ 5650145 h 6858000"/>
              <a:gd name="connsiteX59" fmla="*/ 4963071 w 12192000"/>
              <a:gd name="connsiteY59" fmla="*/ 5624144 h 6858000"/>
              <a:gd name="connsiteX60" fmla="*/ 4971877 w 12192000"/>
              <a:gd name="connsiteY60" fmla="*/ 5597885 h 6858000"/>
              <a:gd name="connsiteX61" fmla="*/ 4980123 w 12192000"/>
              <a:gd name="connsiteY61" fmla="*/ 5571373 h 6858000"/>
              <a:gd name="connsiteX62" fmla="*/ 4987801 w 12192000"/>
              <a:gd name="connsiteY62" fmla="*/ 5544617 h 6858000"/>
              <a:gd name="connsiteX63" fmla="*/ 4994906 w 12192000"/>
              <a:gd name="connsiteY63" fmla="*/ 5517623 h 6858000"/>
              <a:gd name="connsiteX64" fmla="*/ 5001430 w 12192000"/>
              <a:gd name="connsiteY64" fmla="*/ 5490398 h 6858000"/>
              <a:gd name="connsiteX65" fmla="*/ 5007365 w 12192000"/>
              <a:gd name="connsiteY65" fmla="*/ 5462950 h 6858000"/>
              <a:gd name="connsiteX66" fmla="*/ 5012705 w 12192000"/>
              <a:gd name="connsiteY66" fmla="*/ 5435285 h 6858000"/>
              <a:gd name="connsiteX67" fmla="*/ 5017444 w 12192000"/>
              <a:gd name="connsiteY67" fmla="*/ 5407410 h 6858000"/>
              <a:gd name="connsiteX68" fmla="*/ 5021573 w 12192000"/>
              <a:gd name="connsiteY68" fmla="*/ 5379332 h 6858000"/>
              <a:gd name="connsiteX69" fmla="*/ 5025087 w 12192000"/>
              <a:gd name="connsiteY69" fmla="*/ 5351058 h 6858000"/>
              <a:gd name="connsiteX70" fmla="*/ 5027977 w 12192000"/>
              <a:gd name="connsiteY70" fmla="*/ 5322596 h 6858000"/>
              <a:gd name="connsiteX71" fmla="*/ 5030237 w 12192000"/>
              <a:gd name="connsiteY71" fmla="*/ 5293953 h 6858000"/>
              <a:gd name="connsiteX72" fmla="*/ 5031860 w 12192000"/>
              <a:gd name="connsiteY72" fmla="*/ 5265134 h 6858000"/>
              <a:gd name="connsiteX73" fmla="*/ 5032839 w 12192000"/>
              <a:gd name="connsiteY73" fmla="*/ 5236148 h 6858000"/>
              <a:gd name="connsiteX74" fmla="*/ 5033167 w 12192000"/>
              <a:gd name="connsiteY74" fmla="*/ 5207000 h 6858000"/>
              <a:gd name="connsiteX75" fmla="*/ 5033167 w 12192000"/>
              <a:gd name="connsiteY75" fmla="*/ 2 h 6858000"/>
              <a:gd name="connsiteX76" fmla="*/ 0 w 12192000"/>
              <a:gd name="connsiteY76" fmla="*/ 0 h 6858000"/>
              <a:gd name="connsiteX77" fmla="*/ 12192000 w 12192000"/>
              <a:gd name="connsiteY77" fmla="*/ 0 h 6858000"/>
              <a:gd name="connsiteX78" fmla="*/ 12192000 w 12192000"/>
              <a:gd name="connsiteY78" fmla="*/ 6858000 h 6858000"/>
              <a:gd name="connsiteX79" fmla="*/ 0 w 12192000"/>
              <a:gd name="connsiteY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794" y="2"/>
                </a:moveTo>
                <a:lnTo>
                  <a:pt x="794" y="6477000"/>
                </a:lnTo>
                <a:lnTo>
                  <a:pt x="3763168" y="6477000"/>
                </a:lnTo>
                <a:lnTo>
                  <a:pt x="3792314" y="6476672"/>
                </a:lnTo>
                <a:lnTo>
                  <a:pt x="3821301" y="6475694"/>
                </a:lnTo>
                <a:lnTo>
                  <a:pt x="3850119" y="6474070"/>
                </a:lnTo>
                <a:lnTo>
                  <a:pt x="3878763" y="6471810"/>
                </a:lnTo>
                <a:lnTo>
                  <a:pt x="3907225" y="6468920"/>
                </a:lnTo>
                <a:lnTo>
                  <a:pt x="3935499" y="6465407"/>
                </a:lnTo>
                <a:lnTo>
                  <a:pt x="3963577" y="6461277"/>
                </a:lnTo>
                <a:lnTo>
                  <a:pt x="3991452" y="6456539"/>
                </a:lnTo>
                <a:lnTo>
                  <a:pt x="4019117" y="6451198"/>
                </a:lnTo>
                <a:lnTo>
                  <a:pt x="4046565" y="6445263"/>
                </a:lnTo>
                <a:lnTo>
                  <a:pt x="4073790" y="6438739"/>
                </a:lnTo>
                <a:lnTo>
                  <a:pt x="4100784" y="6431635"/>
                </a:lnTo>
                <a:lnTo>
                  <a:pt x="4127540" y="6423956"/>
                </a:lnTo>
                <a:lnTo>
                  <a:pt x="4154051" y="6415710"/>
                </a:lnTo>
                <a:lnTo>
                  <a:pt x="4180311" y="6406905"/>
                </a:lnTo>
                <a:lnTo>
                  <a:pt x="4206312" y="6397546"/>
                </a:lnTo>
                <a:lnTo>
                  <a:pt x="4232047" y="6387641"/>
                </a:lnTo>
                <a:lnTo>
                  <a:pt x="4257509" y="6377198"/>
                </a:lnTo>
                <a:lnTo>
                  <a:pt x="4282691" y="6366221"/>
                </a:lnTo>
                <a:lnTo>
                  <a:pt x="4307587" y="6354721"/>
                </a:lnTo>
                <a:lnTo>
                  <a:pt x="4332188" y="6342702"/>
                </a:lnTo>
                <a:lnTo>
                  <a:pt x="4356490" y="6330173"/>
                </a:lnTo>
                <a:lnTo>
                  <a:pt x="4380483" y="6317139"/>
                </a:lnTo>
                <a:lnTo>
                  <a:pt x="4404161" y="6303608"/>
                </a:lnTo>
                <a:lnTo>
                  <a:pt x="4427517" y="6289588"/>
                </a:lnTo>
                <a:lnTo>
                  <a:pt x="4450545" y="6275084"/>
                </a:lnTo>
                <a:lnTo>
                  <a:pt x="4473237" y="6260104"/>
                </a:lnTo>
                <a:lnTo>
                  <a:pt x="4495585" y="6244656"/>
                </a:lnTo>
                <a:lnTo>
                  <a:pt x="4517585" y="6228745"/>
                </a:lnTo>
                <a:lnTo>
                  <a:pt x="4539227" y="6212380"/>
                </a:lnTo>
                <a:lnTo>
                  <a:pt x="4560505" y="6195567"/>
                </a:lnTo>
                <a:lnTo>
                  <a:pt x="4581412" y="6178313"/>
                </a:lnTo>
                <a:lnTo>
                  <a:pt x="4601941" y="6160624"/>
                </a:lnTo>
                <a:lnTo>
                  <a:pt x="4622086" y="6142509"/>
                </a:lnTo>
                <a:lnTo>
                  <a:pt x="4641839" y="6123974"/>
                </a:lnTo>
                <a:lnTo>
                  <a:pt x="4661193" y="6105026"/>
                </a:lnTo>
                <a:lnTo>
                  <a:pt x="4680141" y="6085672"/>
                </a:lnTo>
                <a:lnTo>
                  <a:pt x="4698676" y="6065919"/>
                </a:lnTo>
                <a:lnTo>
                  <a:pt x="4716791" y="6045775"/>
                </a:lnTo>
                <a:lnTo>
                  <a:pt x="4734479" y="6025245"/>
                </a:lnTo>
                <a:lnTo>
                  <a:pt x="4751734" y="6004338"/>
                </a:lnTo>
                <a:lnTo>
                  <a:pt x="4768547" y="5983060"/>
                </a:lnTo>
                <a:lnTo>
                  <a:pt x="4784912" y="5961418"/>
                </a:lnTo>
                <a:lnTo>
                  <a:pt x="4800823" y="5939418"/>
                </a:lnTo>
                <a:lnTo>
                  <a:pt x="4816271" y="5917070"/>
                </a:lnTo>
                <a:lnTo>
                  <a:pt x="4831251" y="5894378"/>
                </a:lnTo>
                <a:lnTo>
                  <a:pt x="4845754" y="5871350"/>
                </a:lnTo>
                <a:lnTo>
                  <a:pt x="4859775" y="5847994"/>
                </a:lnTo>
                <a:lnTo>
                  <a:pt x="4873305" y="5824316"/>
                </a:lnTo>
                <a:lnTo>
                  <a:pt x="4886339" y="5800323"/>
                </a:lnTo>
                <a:lnTo>
                  <a:pt x="4898869" y="5776022"/>
                </a:lnTo>
                <a:lnTo>
                  <a:pt x="4910888" y="5751420"/>
                </a:lnTo>
                <a:lnTo>
                  <a:pt x="4922388" y="5726524"/>
                </a:lnTo>
                <a:lnTo>
                  <a:pt x="4933364" y="5701342"/>
                </a:lnTo>
                <a:lnTo>
                  <a:pt x="4943808" y="5675880"/>
                </a:lnTo>
                <a:lnTo>
                  <a:pt x="4953712" y="5650145"/>
                </a:lnTo>
                <a:lnTo>
                  <a:pt x="4963071" y="5624144"/>
                </a:lnTo>
                <a:lnTo>
                  <a:pt x="4971877" y="5597885"/>
                </a:lnTo>
                <a:lnTo>
                  <a:pt x="4980123" y="5571373"/>
                </a:lnTo>
                <a:lnTo>
                  <a:pt x="4987801" y="5544617"/>
                </a:lnTo>
                <a:lnTo>
                  <a:pt x="4994906" y="5517623"/>
                </a:lnTo>
                <a:lnTo>
                  <a:pt x="5001430" y="5490398"/>
                </a:lnTo>
                <a:lnTo>
                  <a:pt x="5007365" y="5462950"/>
                </a:lnTo>
                <a:lnTo>
                  <a:pt x="5012705" y="5435285"/>
                </a:lnTo>
                <a:lnTo>
                  <a:pt x="5017444" y="5407410"/>
                </a:lnTo>
                <a:lnTo>
                  <a:pt x="5021573" y="5379332"/>
                </a:lnTo>
                <a:lnTo>
                  <a:pt x="5025087" y="5351058"/>
                </a:lnTo>
                <a:lnTo>
                  <a:pt x="5027977" y="5322596"/>
                </a:lnTo>
                <a:lnTo>
                  <a:pt x="5030237" y="5293953"/>
                </a:lnTo>
                <a:lnTo>
                  <a:pt x="5031860" y="5265134"/>
                </a:lnTo>
                <a:lnTo>
                  <a:pt x="5032839" y="5236148"/>
                </a:lnTo>
                <a:lnTo>
                  <a:pt x="5033167" y="5207000"/>
                </a:lnTo>
                <a:lnTo>
                  <a:pt x="5033167" y="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7" name="Titel 11">
            <a:extLst>
              <a:ext uri="{FF2B5EF4-FFF2-40B4-BE49-F238E27FC236}">
                <a16:creationId xmlns:a16="http://schemas.microsoft.com/office/drawing/2014/main" id="{08129F2E-A42C-92D4-6841-A94998C5CD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59" y="491883"/>
            <a:ext cx="1932879" cy="1427415"/>
          </a:xfrm>
        </p:spPr>
        <p:txBody>
          <a:bodyPr>
            <a:noAutofit/>
          </a:bodyPr>
          <a:lstStyle>
            <a:lvl1pPr>
              <a:defRPr sz="10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0.0</a:t>
            </a:r>
          </a:p>
        </p:txBody>
      </p:sp>
      <p:sp>
        <p:nvSpPr>
          <p:cNvPr id="10" name="Bildplatzhalter 16">
            <a:extLst>
              <a:ext uri="{FF2B5EF4-FFF2-40B4-BE49-F238E27FC236}">
                <a16:creationId xmlns:a16="http://schemas.microsoft.com/office/drawing/2014/main" id="{1539EC32-9E40-9B79-8C61-C6D184054DB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490432" y="6170720"/>
            <a:ext cx="318980" cy="318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3" name="Textplatzhalter 13">
            <a:extLst>
              <a:ext uri="{FF2B5EF4-FFF2-40B4-BE49-F238E27FC236}">
                <a16:creationId xmlns:a16="http://schemas.microsoft.com/office/drawing/2014/main" id="{ED8E0A6B-168B-F7DB-349C-A43726864C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82588" y="3422318"/>
            <a:ext cx="3878262" cy="894502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Subchapter heading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84E3E57-C65E-36ED-3ABB-CAF0760103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2588" y="4316820"/>
            <a:ext cx="3878262" cy="1404530"/>
          </a:xfrm>
        </p:spPr>
        <p:txBody>
          <a:bodyPr tIns="144000"/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Lorem Ipsum dolor esse</a:t>
            </a:r>
          </a:p>
        </p:txBody>
      </p:sp>
    </p:spTree>
    <p:extLst>
      <p:ext uri="{BB962C8B-B14F-4D97-AF65-F5344CB8AC3E}">
        <p14:creationId xmlns:p14="http://schemas.microsoft.com/office/powerpoint/2010/main" val="857706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CD31562-7BC5-D715-D365-FFA8E640BE1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31462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CD31562-7BC5-D715-D365-FFA8E640BE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3DA53FE-5E20-4132-F681-855BED2A8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453 w 12192000"/>
              <a:gd name="connsiteY0" fmla="*/ 2652521 h 6858000"/>
              <a:gd name="connsiteX1" fmla="*/ 381453 w 12192000"/>
              <a:gd name="connsiteY1" fmla="*/ 2652522 h 6858000"/>
              <a:gd name="connsiteX2" fmla="*/ 381453 w 12192000"/>
              <a:gd name="connsiteY2" fmla="*/ 6476489 h 6858000"/>
              <a:gd name="connsiteX3" fmla="*/ 381453 w 12192000"/>
              <a:gd name="connsiteY3" fmla="*/ 6496976 h 6858000"/>
              <a:gd name="connsiteX4" fmla="*/ 6000758 w 12192000"/>
              <a:gd name="connsiteY4" fmla="*/ 6496976 h 6858000"/>
              <a:gd name="connsiteX5" fmla="*/ 6000758 w 12192000"/>
              <a:gd name="connsiteY5" fmla="*/ 6476489 h 6858000"/>
              <a:gd name="connsiteX6" fmla="*/ 6000758 w 12192000"/>
              <a:gd name="connsiteY6" fmla="*/ 3929225 h 6858000"/>
              <a:gd name="connsiteX7" fmla="*/ 6000758 w 12192000"/>
              <a:gd name="connsiteY7" fmla="*/ 3922422 h 6858000"/>
              <a:gd name="connsiteX8" fmla="*/ 6000431 w 12192000"/>
              <a:gd name="connsiteY8" fmla="*/ 3893277 h 6858000"/>
              <a:gd name="connsiteX9" fmla="*/ 5999451 w 12192000"/>
              <a:gd name="connsiteY9" fmla="*/ 3864293 h 6858000"/>
              <a:gd name="connsiteX10" fmla="*/ 5997829 w 12192000"/>
              <a:gd name="connsiteY10" fmla="*/ 3835477 h 6858000"/>
              <a:gd name="connsiteX11" fmla="*/ 5995569 w 12192000"/>
              <a:gd name="connsiteY11" fmla="*/ 3806835 h 6858000"/>
              <a:gd name="connsiteX12" fmla="*/ 5992680 w 12192000"/>
              <a:gd name="connsiteY12" fmla="*/ 3778375 h 6858000"/>
              <a:gd name="connsiteX13" fmla="*/ 5989166 w 12192000"/>
              <a:gd name="connsiteY13" fmla="*/ 3750104 h 6858000"/>
              <a:gd name="connsiteX14" fmla="*/ 5985037 w 12192000"/>
              <a:gd name="connsiteY14" fmla="*/ 3722028 h 6858000"/>
              <a:gd name="connsiteX15" fmla="*/ 5980298 w 12192000"/>
              <a:gd name="connsiteY15" fmla="*/ 3694155 h 6858000"/>
              <a:gd name="connsiteX16" fmla="*/ 5974958 w 12192000"/>
              <a:gd name="connsiteY16" fmla="*/ 3666493 h 6858000"/>
              <a:gd name="connsiteX17" fmla="*/ 5969023 w 12192000"/>
              <a:gd name="connsiteY17" fmla="*/ 3639046 h 6858000"/>
              <a:gd name="connsiteX18" fmla="*/ 5962500 w 12192000"/>
              <a:gd name="connsiteY18" fmla="*/ 3611824 h 6858000"/>
              <a:gd name="connsiteX19" fmla="*/ 5955396 w 12192000"/>
              <a:gd name="connsiteY19" fmla="*/ 3584832 h 6858000"/>
              <a:gd name="connsiteX20" fmla="*/ 5947718 w 12192000"/>
              <a:gd name="connsiteY20" fmla="*/ 3558078 h 6858000"/>
              <a:gd name="connsiteX21" fmla="*/ 5939473 w 12192000"/>
              <a:gd name="connsiteY21" fmla="*/ 3531569 h 6858000"/>
              <a:gd name="connsiteX22" fmla="*/ 5930668 w 12192000"/>
              <a:gd name="connsiteY22" fmla="*/ 3505311 h 6858000"/>
              <a:gd name="connsiteX23" fmla="*/ 5921311 w 12192000"/>
              <a:gd name="connsiteY23" fmla="*/ 3479312 h 6858000"/>
              <a:gd name="connsiteX24" fmla="*/ 5911407 w 12192000"/>
              <a:gd name="connsiteY24" fmla="*/ 3453579 h 6858000"/>
              <a:gd name="connsiteX25" fmla="*/ 5900963 w 12192000"/>
              <a:gd name="connsiteY25" fmla="*/ 3428119 h 6858000"/>
              <a:gd name="connsiteX26" fmla="*/ 5889988 w 12192000"/>
              <a:gd name="connsiteY26" fmla="*/ 3402939 h 6858000"/>
              <a:gd name="connsiteX27" fmla="*/ 5878489 w 12192000"/>
              <a:gd name="connsiteY27" fmla="*/ 3378046 h 6858000"/>
              <a:gd name="connsiteX28" fmla="*/ 5866471 w 12192000"/>
              <a:gd name="connsiteY28" fmla="*/ 3353445 h 6858000"/>
              <a:gd name="connsiteX29" fmla="*/ 5853942 w 12192000"/>
              <a:gd name="connsiteY29" fmla="*/ 3329147 h 6858000"/>
              <a:gd name="connsiteX30" fmla="*/ 5840909 w 12192000"/>
              <a:gd name="connsiteY30" fmla="*/ 3305156 h 6858000"/>
              <a:gd name="connsiteX31" fmla="*/ 5827380 w 12192000"/>
              <a:gd name="connsiteY31" fmla="*/ 3281479 h 6858000"/>
              <a:gd name="connsiteX32" fmla="*/ 5813360 w 12192000"/>
              <a:gd name="connsiteY32" fmla="*/ 3258124 h 6858000"/>
              <a:gd name="connsiteX33" fmla="*/ 5798859 w 12192000"/>
              <a:gd name="connsiteY33" fmla="*/ 3235099 h 6858000"/>
              <a:gd name="connsiteX34" fmla="*/ 5783880 w 12192000"/>
              <a:gd name="connsiteY34" fmla="*/ 3212409 h 6858000"/>
              <a:gd name="connsiteX35" fmla="*/ 5768432 w 12192000"/>
              <a:gd name="connsiteY35" fmla="*/ 3190062 h 6858000"/>
              <a:gd name="connsiteX36" fmla="*/ 5752523 w 12192000"/>
              <a:gd name="connsiteY36" fmla="*/ 3168064 h 6858000"/>
              <a:gd name="connsiteX37" fmla="*/ 5736159 w 12192000"/>
              <a:gd name="connsiteY37" fmla="*/ 3146424 h 6858000"/>
              <a:gd name="connsiteX38" fmla="*/ 5719347 w 12192000"/>
              <a:gd name="connsiteY38" fmla="*/ 3125147 h 6858000"/>
              <a:gd name="connsiteX39" fmla="*/ 5702094 w 12192000"/>
              <a:gd name="connsiteY39" fmla="*/ 3104242 h 6858000"/>
              <a:gd name="connsiteX40" fmla="*/ 5684407 w 12192000"/>
              <a:gd name="connsiteY40" fmla="*/ 3083713 h 6858000"/>
              <a:gd name="connsiteX41" fmla="*/ 5666293 w 12192000"/>
              <a:gd name="connsiteY41" fmla="*/ 3063571 h 6858000"/>
              <a:gd name="connsiteX42" fmla="*/ 5647760 w 12192000"/>
              <a:gd name="connsiteY42" fmla="*/ 3043819 h 6858000"/>
              <a:gd name="connsiteX43" fmla="*/ 5628813 w 12192000"/>
              <a:gd name="connsiteY43" fmla="*/ 3024467 h 6858000"/>
              <a:gd name="connsiteX44" fmla="*/ 5609461 w 12192000"/>
              <a:gd name="connsiteY44" fmla="*/ 3005520 h 6858000"/>
              <a:gd name="connsiteX45" fmla="*/ 5589710 w 12192000"/>
              <a:gd name="connsiteY45" fmla="*/ 2986987 h 6858000"/>
              <a:gd name="connsiteX46" fmla="*/ 5569567 w 12192000"/>
              <a:gd name="connsiteY46" fmla="*/ 2968873 h 6858000"/>
              <a:gd name="connsiteX47" fmla="*/ 5549039 w 12192000"/>
              <a:gd name="connsiteY47" fmla="*/ 2951187 h 6858000"/>
              <a:gd name="connsiteX48" fmla="*/ 5528133 w 12192000"/>
              <a:gd name="connsiteY48" fmla="*/ 2933933 h 6858000"/>
              <a:gd name="connsiteX49" fmla="*/ 5506856 w 12192000"/>
              <a:gd name="connsiteY49" fmla="*/ 2917121 h 6858000"/>
              <a:gd name="connsiteX50" fmla="*/ 5485216 w 12192000"/>
              <a:gd name="connsiteY50" fmla="*/ 2900757 h 6858000"/>
              <a:gd name="connsiteX51" fmla="*/ 5463219 w 12192000"/>
              <a:gd name="connsiteY51" fmla="*/ 2884848 h 6858000"/>
              <a:gd name="connsiteX52" fmla="*/ 5440872 w 12192000"/>
              <a:gd name="connsiteY52" fmla="*/ 2869401 h 6858000"/>
              <a:gd name="connsiteX53" fmla="*/ 5418182 w 12192000"/>
              <a:gd name="connsiteY53" fmla="*/ 2854422 h 6858000"/>
              <a:gd name="connsiteX54" fmla="*/ 5395156 w 12192000"/>
              <a:gd name="connsiteY54" fmla="*/ 2839920 h 6858000"/>
              <a:gd name="connsiteX55" fmla="*/ 5371801 w 12192000"/>
              <a:gd name="connsiteY55" fmla="*/ 2825901 h 6858000"/>
              <a:gd name="connsiteX56" fmla="*/ 5348125 w 12192000"/>
              <a:gd name="connsiteY56" fmla="*/ 2812370 h 6858000"/>
              <a:gd name="connsiteX57" fmla="*/ 5324134 w 12192000"/>
              <a:gd name="connsiteY57" fmla="*/ 2799338 h 6858000"/>
              <a:gd name="connsiteX58" fmla="*/ 5299835 w 12192000"/>
              <a:gd name="connsiteY58" fmla="*/ 2786809 h 6858000"/>
              <a:gd name="connsiteX59" fmla="*/ 5275235 w 12192000"/>
              <a:gd name="connsiteY59" fmla="*/ 2774792 h 6858000"/>
              <a:gd name="connsiteX60" fmla="*/ 5250341 w 12192000"/>
              <a:gd name="connsiteY60" fmla="*/ 2763292 h 6858000"/>
              <a:gd name="connsiteX61" fmla="*/ 5225162 w 12192000"/>
              <a:gd name="connsiteY61" fmla="*/ 2752317 h 6858000"/>
              <a:gd name="connsiteX62" fmla="*/ 5199701 w 12192000"/>
              <a:gd name="connsiteY62" fmla="*/ 2741874 h 6858000"/>
              <a:gd name="connsiteX63" fmla="*/ 5173968 w 12192000"/>
              <a:gd name="connsiteY63" fmla="*/ 2731970 h 6858000"/>
              <a:gd name="connsiteX64" fmla="*/ 5147969 w 12192000"/>
              <a:gd name="connsiteY64" fmla="*/ 2722612 h 6858000"/>
              <a:gd name="connsiteX65" fmla="*/ 5121711 w 12192000"/>
              <a:gd name="connsiteY65" fmla="*/ 2713807 h 6858000"/>
              <a:gd name="connsiteX66" fmla="*/ 5095203 w 12192000"/>
              <a:gd name="connsiteY66" fmla="*/ 2705562 h 6858000"/>
              <a:gd name="connsiteX67" fmla="*/ 5068449 w 12192000"/>
              <a:gd name="connsiteY67" fmla="*/ 2697884 h 6858000"/>
              <a:gd name="connsiteX68" fmla="*/ 5041457 w 12192000"/>
              <a:gd name="connsiteY68" fmla="*/ 2690780 h 6858000"/>
              <a:gd name="connsiteX69" fmla="*/ 5014235 w 12192000"/>
              <a:gd name="connsiteY69" fmla="*/ 2684257 h 6858000"/>
              <a:gd name="connsiteX70" fmla="*/ 4986789 w 12192000"/>
              <a:gd name="connsiteY70" fmla="*/ 2678322 h 6858000"/>
              <a:gd name="connsiteX71" fmla="*/ 4959125 w 12192000"/>
              <a:gd name="connsiteY71" fmla="*/ 2672981 h 6858000"/>
              <a:gd name="connsiteX72" fmla="*/ 4931252 w 12192000"/>
              <a:gd name="connsiteY72" fmla="*/ 2668244 h 6858000"/>
              <a:gd name="connsiteX73" fmla="*/ 4903177 w 12192000"/>
              <a:gd name="connsiteY73" fmla="*/ 2664115 h 6858000"/>
              <a:gd name="connsiteX74" fmla="*/ 4874906 w 12192000"/>
              <a:gd name="connsiteY74" fmla="*/ 2660602 h 6858000"/>
              <a:gd name="connsiteX75" fmla="*/ 4846446 w 12192000"/>
              <a:gd name="connsiteY75" fmla="*/ 2657712 h 6858000"/>
              <a:gd name="connsiteX76" fmla="*/ 4817804 w 12192000"/>
              <a:gd name="connsiteY76" fmla="*/ 2655452 h 6858000"/>
              <a:gd name="connsiteX77" fmla="*/ 4788988 w 12192000"/>
              <a:gd name="connsiteY77" fmla="*/ 2653829 h 6858000"/>
              <a:gd name="connsiteX78" fmla="*/ 4760003 w 12192000"/>
              <a:gd name="connsiteY78" fmla="*/ 2652850 h 6858000"/>
              <a:gd name="connsiteX79" fmla="*/ 4754685 w 12192000"/>
              <a:gd name="connsiteY79" fmla="*/ 2652790 h 6858000"/>
              <a:gd name="connsiteX80" fmla="*/ 4730859 w 12192000"/>
              <a:gd name="connsiteY80" fmla="*/ 2652521 h 6858000"/>
              <a:gd name="connsiteX81" fmla="*/ 0 w 12192000"/>
              <a:gd name="connsiteY81" fmla="*/ 0 h 6858000"/>
              <a:gd name="connsiteX82" fmla="*/ 12192000 w 12192000"/>
              <a:gd name="connsiteY82" fmla="*/ 0 h 6858000"/>
              <a:gd name="connsiteX83" fmla="*/ 12192000 w 12192000"/>
              <a:gd name="connsiteY83" fmla="*/ 6858000 h 6858000"/>
              <a:gd name="connsiteX84" fmla="*/ 0 w 12192000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2000" h="6858000">
                <a:moveTo>
                  <a:pt x="381453" y="2652521"/>
                </a:moveTo>
                <a:lnTo>
                  <a:pt x="381453" y="2652522"/>
                </a:lnTo>
                <a:lnTo>
                  <a:pt x="381453" y="6476489"/>
                </a:lnTo>
                <a:lnTo>
                  <a:pt x="381453" y="6496976"/>
                </a:lnTo>
                <a:lnTo>
                  <a:pt x="6000758" y="6496976"/>
                </a:lnTo>
                <a:lnTo>
                  <a:pt x="6000758" y="6476489"/>
                </a:lnTo>
                <a:lnTo>
                  <a:pt x="6000758" y="3929225"/>
                </a:lnTo>
                <a:lnTo>
                  <a:pt x="6000758" y="3922422"/>
                </a:lnTo>
                <a:lnTo>
                  <a:pt x="6000431" y="3893277"/>
                </a:lnTo>
                <a:lnTo>
                  <a:pt x="5999451" y="3864293"/>
                </a:lnTo>
                <a:lnTo>
                  <a:pt x="5997829" y="3835477"/>
                </a:lnTo>
                <a:lnTo>
                  <a:pt x="5995569" y="3806835"/>
                </a:lnTo>
                <a:lnTo>
                  <a:pt x="5992680" y="3778375"/>
                </a:lnTo>
                <a:lnTo>
                  <a:pt x="5989166" y="3750104"/>
                </a:lnTo>
                <a:lnTo>
                  <a:pt x="5985037" y="3722028"/>
                </a:lnTo>
                <a:lnTo>
                  <a:pt x="5980298" y="3694155"/>
                </a:lnTo>
                <a:lnTo>
                  <a:pt x="5974958" y="3666493"/>
                </a:lnTo>
                <a:lnTo>
                  <a:pt x="5969023" y="3639046"/>
                </a:lnTo>
                <a:lnTo>
                  <a:pt x="5962500" y="3611824"/>
                </a:lnTo>
                <a:lnTo>
                  <a:pt x="5955396" y="3584832"/>
                </a:lnTo>
                <a:lnTo>
                  <a:pt x="5947718" y="3558078"/>
                </a:lnTo>
                <a:lnTo>
                  <a:pt x="5939473" y="3531569"/>
                </a:lnTo>
                <a:lnTo>
                  <a:pt x="5930668" y="3505311"/>
                </a:lnTo>
                <a:lnTo>
                  <a:pt x="5921311" y="3479312"/>
                </a:lnTo>
                <a:lnTo>
                  <a:pt x="5911407" y="3453579"/>
                </a:lnTo>
                <a:lnTo>
                  <a:pt x="5900963" y="3428119"/>
                </a:lnTo>
                <a:lnTo>
                  <a:pt x="5889988" y="3402939"/>
                </a:lnTo>
                <a:lnTo>
                  <a:pt x="5878489" y="3378046"/>
                </a:lnTo>
                <a:lnTo>
                  <a:pt x="5866471" y="3353445"/>
                </a:lnTo>
                <a:lnTo>
                  <a:pt x="5853942" y="3329147"/>
                </a:lnTo>
                <a:lnTo>
                  <a:pt x="5840909" y="3305156"/>
                </a:lnTo>
                <a:lnTo>
                  <a:pt x="5827380" y="3281479"/>
                </a:lnTo>
                <a:lnTo>
                  <a:pt x="5813360" y="3258124"/>
                </a:lnTo>
                <a:lnTo>
                  <a:pt x="5798859" y="3235099"/>
                </a:lnTo>
                <a:lnTo>
                  <a:pt x="5783880" y="3212409"/>
                </a:lnTo>
                <a:lnTo>
                  <a:pt x="5768432" y="3190062"/>
                </a:lnTo>
                <a:lnTo>
                  <a:pt x="5752523" y="3168064"/>
                </a:lnTo>
                <a:lnTo>
                  <a:pt x="5736159" y="3146424"/>
                </a:lnTo>
                <a:lnTo>
                  <a:pt x="5719347" y="3125147"/>
                </a:lnTo>
                <a:lnTo>
                  <a:pt x="5702094" y="3104242"/>
                </a:lnTo>
                <a:lnTo>
                  <a:pt x="5684407" y="3083713"/>
                </a:lnTo>
                <a:lnTo>
                  <a:pt x="5666293" y="3063571"/>
                </a:lnTo>
                <a:lnTo>
                  <a:pt x="5647760" y="3043819"/>
                </a:lnTo>
                <a:lnTo>
                  <a:pt x="5628813" y="3024467"/>
                </a:lnTo>
                <a:lnTo>
                  <a:pt x="5609461" y="3005520"/>
                </a:lnTo>
                <a:lnTo>
                  <a:pt x="5589710" y="2986987"/>
                </a:lnTo>
                <a:lnTo>
                  <a:pt x="5569567" y="2968873"/>
                </a:lnTo>
                <a:lnTo>
                  <a:pt x="5549039" y="2951187"/>
                </a:lnTo>
                <a:lnTo>
                  <a:pt x="5528133" y="2933933"/>
                </a:lnTo>
                <a:lnTo>
                  <a:pt x="5506856" y="2917121"/>
                </a:lnTo>
                <a:lnTo>
                  <a:pt x="5485216" y="2900757"/>
                </a:lnTo>
                <a:lnTo>
                  <a:pt x="5463219" y="2884848"/>
                </a:lnTo>
                <a:lnTo>
                  <a:pt x="5440872" y="2869401"/>
                </a:lnTo>
                <a:lnTo>
                  <a:pt x="5418182" y="2854422"/>
                </a:lnTo>
                <a:lnTo>
                  <a:pt x="5395156" y="2839920"/>
                </a:lnTo>
                <a:lnTo>
                  <a:pt x="5371801" y="2825901"/>
                </a:lnTo>
                <a:lnTo>
                  <a:pt x="5348125" y="2812370"/>
                </a:lnTo>
                <a:lnTo>
                  <a:pt x="5324134" y="2799338"/>
                </a:lnTo>
                <a:lnTo>
                  <a:pt x="5299835" y="2786809"/>
                </a:lnTo>
                <a:lnTo>
                  <a:pt x="5275235" y="2774792"/>
                </a:lnTo>
                <a:lnTo>
                  <a:pt x="5250341" y="2763292"/>
                </a:lnTo>
                <a:lnTo>
                  <a:pt x="5225162" y="2752317"/>
                </a:lnTo>
                <a:lnTo>
                  <a:pt x="5199701" y="2741874"/>
                </a:lnTo>
                <a:lnTo>
                  <a:pt x="5173968" y="2731970"/>
                </a:lnTo>
                <a:lnTo>
                  <a:pt x="5147969" y="2722612"/>
                </a:lnTo>
                <a:lnTo>
                  <a:pt x="5121711" y="2713807"/>
                </a:lnTo>
                <a:lnTo>
                  <a:pt x="5095203" y="2705562"/>
                </a:lnTo>
                <a:lnTo>
                  <a:pt x="5068449" y="2697884"/>
                </a:lnTo>
                <a:lnTo>
                  <a:pt x="5041457" y="2690780"/>
                </a:lnTo>
                <a:lnTo>
                  <a:pt x="5014235" y="2684257"/>
                </a:lnTo>
                <a:lnTo>
                  <a:pt x="4986789" y="2678322"/>
                </a:lnTo>
                <a:lnTo>
                  <a:pt x="4959125" y="2672981"/>
                </a:lnTo>
                <a:lnTo>
                  <a:pt x="4931252" y="2668244"/>
                </a:lnTo>
                <a:lnTo>
                  <a:pt x="4903177" y="2664115"/>
                </a:lnTo>
                <a:lnTo>
                  <a:pt x="4874906" y="2660602"/>
                </a:lnTo>
                <a:lnTo>
                  <a:pt x="4846446" y="2657712"/>
                </a:lnTo>
                <a:lnTo>
                  <a:pt x="4817804" y="2655452"/>
                </a:lnTo>
                <a:lnTo>
                  <a:pt x="4788988" y="2653829"/>
                </a:lnTo>
                <a:lnTo>
                  <a:pt x="4760003" y="2652850"/>
                </a:lnTo>
                <a:lnTo>
                  <a:pt x="4754685" y="2652790"/>
                </a:lnTo>
                <a:lnTo>
                  <a:pt x="4730859" y="265252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166388CB-4967-7924-E38C-0E3651B7EC26}"/>
              </a:ext>
            </a:extLst>
          </p:cNvPr>
          <p:cNvSpPr/>
          <p:nvPr/>
        </p:nvSpPr>
        <p:spPr bwMode="gray">
          <a:xfrm>
            <a:off x="381453" y="2652521"/>
            <a:ext cx="5619582" cy="3844531"/>
          </a:xfrm>
          <a:custGeom>
            <a:avLst/>
            <a:gdLst/>
            <a:ahLst/>
            <a:cxnLst/>
            <a:rect l="l" t="t" r="r" b="b"/>
            <a:pathLst>
              <a:path w="9267190" h="6306184">
                <a:moveTo>
                  <a:pt x="7172556" y="0"/>
                </a:moveTo>
                <a:lnTo>
                  <a:pt x="0" y="0"/>
                </a:lnTo>
                <a:lnTo>
                  <a:pt x="0" y="6306059"/>
                </a:lnTo>
                <a:lnTo>
                  <a:pt x="9266733" y="6306059"/>
                </a:lnTo>
                <a:lnTo>
                  <a:pt x="9266733" y="2094177"/>
                </a:lnTo>
                <a:lnTo>
                  <a:pt x="9266192" y="2046114"/>
                </a:lnTo>
                <a:lnTo>
                  <a:pt x="9264578" y="1998317"/>
                </a:lnTo>
                <a:lnTo>
                  <a:pt x="9261902" y="1950796"/>
                </a:lnTo>
                <a:lnTo>
                  <a:pt x="9258175" y="1903564"/>
                </a:lnTo>
                <a:lnTo>
                  <a:pt x="9253409" y="1856631"/>
                </a:lnTo>
                <a:lnTo>
                  <a:pt x="9247616" y="1810009"/>
                </a:lnTo>
                <a:lnTo>
                  <a:pt x="9240807" y="1763710"/>
                </a:lnTo>
                <a:lnTo>
                  <a:pt x="9232993" y="1717745"/>
                </a:lnTo>
                <a:lnTo>
                  <a:pt x="9224187" y="1672127"/>
                </a:lnTo>
                <a:lnTo>
                  <a:pt x="9214399" y="1626865"/>
                </a:lnTo>
                <a:lnTo>
                  <a:pt x="9203642" y="1581973"/>
                </a:lnTo>
                <a:lnTo>
                  <a:pt x="9191927" y="1537461"/>
                </a:lnTo>
                <a:lnTo>
                  <a:pt x="9179265" y="1493341"/>
                </a:lnTo>
                <a:lnTo>
                  <a:pt x="9165668" y="1449625"/>
                </a:lnTo>
                <a:lnTo>
                  <a:pt x="9151148" y="1406324"/>
                </a:lnTo>
                <a:lnTo>
                  <a:pt x="9135716" y="1363450"/>
                </a:lnTo>
                <a:lnTo>
                  <a:pt x="9119384" y="1321014"/>
                </a:lnTo>
                <a:lnTo>
                  <a:pt x="9102162" y="1279028"/>
                </a:lnTo>
                <a:lnTo>
                  <a:pt x="9084064" y="1237503"/>
                </a:lnTo>
                <a:lnTo>
                  <a:pt x="9065100" y="1196452"/>
                </a:lnTo>
                <a:lnTo>
                  <a:pt x="9045281" y="1155884"/>
                </a:lnTo>
                <a:lnTo>
                  <a:pt x="9024620" y="1115813"/>
                </a:lnTo>
                <a:lnTo>
                  <a:pt x="9003128" y="1076250"/>
                </a:lnTo>
                <a:lnTo>
                  <a:pt x="8980817" y="1037205"/>
                </a:lnTo>
                <a:lnTo>
                  <a:pt x="8957697" y="998691"/>
                </a:lnTo>
                <a:lnTo>
                  <a:pt x="8933781" y="960720"/>
                </a:lnTo>
                <a:lnTo>
                  <a:pt x="8909081" y="923302"/>
                </a:lnTo>
                <a:lnTo>
                  <a:pt x="8883607" y="886450"/>
                </a:lnTo>
                <a:lnTo>
                  <a:pt x="8857371" y="850174"/>
                </a:lnTo>
                <a:lnTo>
                  <a:pt x="8830385" y="814487"/>
                </a:lnTo>
                <a:lnTo>
                  <a:pt x="8802661" y="779400"/>
                </a:lnTo>
                <a:lnTo>
                  <a:pt x="8774209" y="744925"/>
                </a:lnTo>
                <a:lnTo>
                  <a:pt x="8745042" y="711072"/>
                </a:lnTo>
                <a:lnTo>
                  <a:pt x="8715171" y="677855"/>
                </a:lnTo>
                <a:lnTo>
                  <a:pt x="8684607" y="645283"/>
                </a:lnTo>
                <a:lnTo>
                  <a:pt x="8653363" y="613370"/>
                </a:lnTo>
                <a:lnTo>
                  <a:pt x="8621449" y="582125"/>
                </a:lnTo>
                <a:lnTo>
                  <a:pt x="8588878" y="551562"/>
                </a:lnTo>
                <a:lnTo>
                  <a:pt x="8555660" y="521691"/>
                </a:lnTo>
                <a:lnTo>
                  <a:pt x="8521808" y="492524"/>
                </a:lnTo>
                <a:lnTo>
                  <a:pt x="8487332" y="464072"/>
                </a:lnTo>
                <a:lnTo>
                  <a:pt x="8452245" y="436347"/>
                </a:lnTo>
                <a:lnTo>
                  <a:pt x="8416558" y="409362"/>
                </a:lnTo>
                <a:lnTo>
                  <a:pt x="8380283" y="383126"/>
                </a:lnTo>
                <a:lnTo>
                  <a:pt x="8343431" y="357652"/>
                </a:lnTo>
                <a:lnTo>
                  <a:pt x="8306013" y="332951"/>
                </a:lnTo>
                <a:lnTo>
                  <a:pt x="8268041" y="309035"/>
                </a:lnTo>
                <a:lnTo>
                  <a:pt x="8229527" y="285916"/>
                </a:lnTo>
                <a:lnTo>
                  <a:pt x="8190483" y="263604"/>
                </a:lnTo>
                <a:lnTo>
                  <a:pt x="8150919" y="242112"/>
                </a:lnTo>
                <a:lnTo>
                  <a:pt x="8110848" y="221451"/>
                </a:lnTo>
                <a:lnTo>
                  <a:pt x="8070281" y="201633"/>
                </a:lnTo>
                <a:lnTo>
                  <a:pt x="8029229" y="182669"/>
                </a:lnTo>
                <a:lnTo>
                  <a:pt x="7987704" y="164570"/>
                </a:lnTo>
                <a:lnTo>
                  <a:pt x="7945718" y="147349"/>
                </a:lnTo>
                <a:lnTo>
                  <a:pt x="7903282" y="131016"/>
                </a:lnTo>
                <a:lnTo>
                  <a:pt x="7860408" y="115584"/>
                </a:lnTo>
                <a:lnTo>
                  <a:pt x="7817107" y="101064"/>
                </a:lnTo>
                <a:lnTo>
                  <a:pt x="7773391" y="87467"/>
                </a:lnTo>
                <a:lnTo>
                  <a:pt x="7729271" y="74805"/>
                </a:lnTo>
                <a:lnTo>
                  <a:pt x="7684760" y="63090"/>
                </a:lnTo>
                <a:lnTo>
                  <a:pt x="7639867" y="52333"/>
                </a:lnTo>
                <a:lnTo>
                  <a:pt x="7594606" y="42546"/>
                </a:lnTo>
                <a:lnTo>
                  <a:pt x="7548987" y="33739"/>
                </a:lnTo>
                <a:lnTo>
                  <a:pt x="7503022" y="25926"/>
                </a:lnTo>
                <a:lnTo>
                  <a:pt x="7456724" y="19117"/>
                </a:lnTo>
                <a:lnTo>
                  <a:pt x="7410102" y="13324"/>
                </a:lnTo>
                <a:lnTo>
                  <a:pt x="7363169" y="8558"/>
                </a:lnTo>
                <a:lnTo>
                  <a:pt x="7315936" y="4831"/>
                </a:lnTo>
                <a:lnTo>
                  <a:pt x="7268416" y="2154"/>
                </a:lnTo>
                <a:lnTo>
                  <a:pt x="7220618" y="540"/>
                </a:lnTo>
                <a:lnTo>
                  <a:pt x="7172556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4" name="Bildplatzhalter 16">
            <a:extLst>
              <a:ext uri="{FF2B5EF4-FFF2-40B4-BE49-F238E27FC236}">
                <a16:creationId xmlns:a16="http://schemas.microsoft.com/office/drawing/2014/main" id="{FE3C6A56-C580-C1D3-AF39-2D299B3D6D7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490432" y="6170720"/>
            <a:ext cx="318980" cy="318980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9" name="Titel 11">
            <a:extLst>
              <a:ext uri="{FF2B5EF4-FFF2-40B4-BE49-F238E27FC236}">
                <a16:creationId xmlns:a16="http://schemas.microsoft.com/office/drawing/2014/main" id="{2D768B8D-9784-A00A-28D7-76651ACE8E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46175" y="3429000"/>
            <a:ext cx="4078287" cy="460093"/>
          </a:xfrm>
        </p:spPr>
        <p:txBody>
          <a:bodyPr vert="horz" anchor="t" anchorCtr="0">
            <a:noAutofit/>
          </a:bodyPr>
          <a:lstStyle>
            <a:lvl1pPr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Divider heading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3F63DD7-5F60-54AE-C989-345BE1D55F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1146175" y="3889094"/>
            <a:ext cx="4078287" cy="1832255"/>
          </a:xfrm>
        </p:spPr>
        <p:txBody>
          <a:bodyPr tIns="36000" bIns="0"/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9621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CD31562-7BC5-D715-D365-FFA8E640BE1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398613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CD31562-7BC5-D715-D365-FFA8E640BE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3DA53FE-5E20-4132-F681-855BED2A8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453 w 12192000"/>
              <a:gd name="connsiteY0" fmla="*/ 2652521 h 6858000"/>
              <a:gd name="connsiteX1" fmla="*/ 381453 w 12192000"/>
              <a:gd name="connsiteY1" fmla="*/ 2652522 h 6858000"/>
              <a:gd name="connsiteX2" fmla="*/ 381453 w 12192000"/>
              <a:gd name="connsiteY2" fmla="*/ 6476489 h 6858000"/>
              <a:gd name="connsiteX3" fmla="*/ 381453 w 12192000"/>
              <a:gd name="connsiteY3" fmla="*/ 6496976 h 6858000"/>
              <a:gd name="connsiteX4" fmla="*/ 6000758 w 12192000"/>
              <a:gd name="connsiteY4" fmla="*/ 6496976 h 6858000"/>
              <a:gd name="connsiteX5" fmla="*/ 6000758 w 12192000"/>
              <a:gd name="connsiteY5" fmla="*/ 6476489 h 6858000"/>
              <a:gd name="connsiteX6" fmla="*/ 6000758 w 12192000"/>
              <a:gd name="connsiteY6" fmla="*/ 3929225 h 6858000"/>
              <a:gd name="connsiteX7" fmla="*/ 6000758 w 12192000"/>
              <a:gd name="connsiteY7" fmla="*/ 3922422 h 6858000"/>
              <a:gd name="connsiteX8" fmla="*/ 6000431 w 12192000"/>
              <a:gd name="connsiteY8" fmla="*/ 3893277 h 6858000"/>
              <a:gd name="connsiteX9" fmla="*/ 5999451 w 12192000"/>
              <a:gd name="connsiteY9" fmla="*/ 3864293 h 6858000"/>
              <a:gd name="connsiteX10" fmla="*/ 5997829 w 12192000"/>
              <a:gd name="connsiteY10" fmla="*/ 3835477 h 6858000"/>
              <a:gd name="connsiteX11" fmla="*/ 5995569 w 12192000"/>
              <a:gd name="connsiteY11" fmla="*/ 3806835 h 6858000"/>
              <a:gd name="connsiteX12" fmla="*/ 5992680 w 12192000"/>
              <a:gd name="connsiteY12" fmla="*/ 3778375 h 6858000"/>
              <a:gd name="connsiteX13" fmla="*/ 5989166 w 12192000"/>
              <a:gd name="connsiteY13" fmla="*/ 3750104 h 6858000"/>
              <a:gd name="connsiteX14" fmla="*/ 5985037 w 12192000"/>
              <a:gd name="connsiteY14" fmla="*/ 3722028 h 6858000"/>
              <a:gd name="connsiteX15" fmla="*/ 5980298 w 12192000"/>
              <a:gd name="connsiteY15" fmla="*/ 3694155 h 6858000"/>
              <a:gd name="connsiteX16" fmla="*/ 5974958 w 12192000"/>
              <a:gd name="connsiteY16" fmla="*/ 3666493 h 6858000"/>
              <a:gd name="connsiteX17" fmla="*/ 5969023 w 12192000"/>
              <a:gd name="connsiteY17" fmla="*/ 3639046 h 6858000"/>
              <a:gd name="connsiteX18" fmla="*/ 5962500 w 12192000"/>
              <a:gd name="connsiteY18" fmla="*/ 3611824 h 6858000"/>
              <a:gd name="connsiteX19" fmla="*/ 5955396 w 12192000"/>
              <a:gd name="connsiteY19" fmla="*/ 3584832 h 6858000"/>
              <a:gd name="connsiteX20" fmla="*/ 5947718 w 12192000"/>
              <a:gd name="connsiteY20" fmla="*/ 3558078 h 6858000"/>
              <a:gd name="connsiteX21" fmla="*/ 5939473 w 12192000"/>
              <a:gd name="connsiteY21" fmla="*/ 3531569 h 6858000"/>
              <a:gd name="connsiteX22" fmla="*/ 5930668 w 12192000"/>
              <a:gd name="connsiteY22" fmla="*/ 3505311 h 6858000"/>
              <a:gd name="connsiteX23" fmla="*/ 5921311 w 12192000"/>
              <a:gd name="connsiteY23" fmla="*/ 3479312 h 6858000"/>
              <a:gd name="connsiteX24" fmla="*/ 5911407 w 12192000"/>
              <a:gd name="connsiteY24" fmla="*/ 3453579 h 6858000"/>
              <a:gd name="connsiteX25" fmla="*/ 5900963 w 12192000"/>
              <a:gd name="connsiteY25" fmla="*/ 3428119 h 6858000"/>
              <a:gd name="connsiteX26" fmla="*/ 5889988 w 12192000"/>
              <a:gd name="connsiteY26" fmla="*/ 3402939 h 6858000"/>
              <a:gd name="connsiteX27" fmla="*/ 5878489 w 12192000"/>
              <a:gd name="connsiteY27" fmla="*/ 3378046 h 6858000"/>
              <a:gd name="connsiteX28" fmla="*/ 5866471 w 12192000"/>
              <a:gd name="connsiteY28" fmla="*/ 3353445 h 6858000"/>
              <a:gd name="connsiteX29" fmla="*/ 5853942 w 12192000"/>
              <a:gd name="connsiteY29" fmla="*/ 3329147 h 6858000"/>
              <a:gd name="connsiteX30" fmla="*/ 5840909 w 12192000"/>
              <a:gd name="connsiteY30" fmla="*/ 3305156 h 6858000"/>
              <a:gd name="connsiteX31" fmla="*/ 5827380 w 12192000"/>
              <a:gd name="connsiteY31" fmla="*/ 3281479 h 6858000"/>
              <a:gd name="connsiteX32" fmla="*/ 5813360 w 12192000"/>
              <a:gd name="connsiteY32" fmla="*/ 3258124 h 6858000"/>
              <a:gd name="connsiteX33" fmla="*/ 5798859 w 12192000"/>
              <a:gd name="connsiteY33" fmla="*/ 3235099 h 6858000"/>
              <a:gd name="connsiteX34" fmla="*/ 5783880 w 12192000"/>
              <a:gd name="connsiteY34" fmla="*/ 3212409 h 6858000"/>
              <a:gd name="connsiteX35" fmla="*/ 5768432 w 12192000"/>
              <a:gd name="connsiteY35" fmla="*/ 3190062 h 6858000"/>
              <a:gd name="connsiteX36" fmla="*/ 5752523 w 12192000"/>
              <a:gd name="connsiteY36" fmla="*/ 3168064 h 6858000"/>
              <a:gd name="connsiteX37" fmla="*/ 5736159 w 12192000"/>
              <a:gd name="connsiteY37" fmla="*/ 3146424 h 6858000"/>
              <a:gd name="connsiteX38" fmla="*/ 5719347 w 12192000"/>
              <a:gd name="connsiteY38" fmla="*/ 3125147 h 6858000"/>
              <a:gd name="connsiteX39" fmla="*/ 5702094 w 12192000"/>
              <a:gd name="connsiteY39" fmla="*/ 3104242 h 6858000"/>
              <a:gd name="connsiteX40" fmla="*/ 5684407 w 12192000"/>
              <a:gd name="connsiteY40" fmla="*/ 3083713 h 6858000"/>
              <a:gd name="connsiteX41" fmla="*/ 5666293 w 12192000"/>
              <a:gd name="connsiteY41" fmla="*/ 3063571 h 6858000"/>
              <a:gd name="connsiteX42" fmla="*/ 5647760 w 12192000"/>
              <a:gd name="connsiteY42" fmla="*/ 3043819 h 6858000"/>
              <a:gd name="connsiteX43" fmla="*/ 5628813 w 12192000"/>
              <a:gd name="connsiteY43" fmla="*/ 3024467 h 6858000"/>
              <a:gd name="connsiteX44" fmla="*/ 5609461 w 12192000"/>
              <a:gd name="connsiteY44" fmla="*/ 3005520 h 6858000"/>
              <a:gd name="connsiteX45" fmla="*/ 5589710 w 12192000"/>
              <a:gd name="connsiteY45" fmla="*/ 2986987 h 6858000"/>
              <a:gd name="connsiteX46" fmla="*/ 5569567 w 12192000"/>
              <a:gd name="connsiteY46" fmla="*/ 2968873 h 6858000"/>
              <a:gd name="connsiteX47" fmla="*/ 5549039 w 12192000"/>
              <a:gd name="connsiteY47" fmla="*/ 2951187 h 6858000"/>
              <a:gd name="connsiteX48" fmla="*/ 5528133 w 12192000"/>
              <a:gd name="connsiteY48" fmla="*/ 2933933 h 6858000"/>
              <a:gd name="connsiteX49" fmla="*/ 5506856 w 12192000"/>
              <a:gd name="connsiteY49" fmla="*/ 2917121 h 6858000"/>
              <a:gd name="connsiteX50" fmla="*/ 5485216 w 12192000"/>
              <a:gd name="connsiteY50" fmla="*/ 2900757 h 6858000"/>
              <a:gd name="connsiteX51" fmla="*/ 5463219 w 12192000"/>
              <a:gd name="connsiteY51" fmla="*/ 2884848 h 6858000"/>
              <a:gd name="connsiteX52" fmla="*/ 5440872 w 12192000"/>
              <a:gd name="connsiteY52" fmla="*/ 2869401 h 6858000"/>
              <a:gd name="connsiteX53" fmla="*/ 5418182 w 12192000"/>
              <a:gd name="connsiteY53" fmla="*/ 2854422 h 6858000"/>
              <a:gd name="connsiteX54" fmla="*/ 5395156 w 12192000"/>
              <a:gd name="connsiteY54" fmla="*/ 2839920 h 6858000"/>
              <a:gd name="connsiteX55" fmla="*/ 5371801 w 12192000"/>
              <a:gd name="connsiteY55" fmla="*/ 2825901 h 6858000"/>
              <a:gd name="connsiteX56" fmla="*/ 5348125 w 12192000"/>
              <a:gd name="connsiteY56" fmla="*/ 2812370 h 6858000"/>
              <a:gd name="connsiteX57" fmla="*/ 5324134 w 12192000"/>
              <a:gd name="connsiteY57" fmla="*/ 2799338 h 6858000"/>
              <a:gd name="connsiteX58" fmla="*/ 5299835 w 12192000"/>
              <a:gd name="connsiteY58" fmla="*/ 2786809 h 6858000"/>
              <a:gd name="connsiteX59" fmla="*/ 5275235 w 12192000"/>
              <a:gd name="connsiteY59" fmla="*/ 2774792 h 6858000"/>
              <a:gd name="connsiteX60" fmla="*/ 5250341 w 12192000"/>
              <a:gd name="connsiteY60" fmla="*/ 2763292 h 6858000"/>
              <a:gd name="connsiteX61" fmla="*/ 5225162 w 12192000"/>
              <a:gd name="connsiteY61" fmla="*/ 2752317 h 6858000"/>
              <a:gd name="connsiteX62" fmla="*/ 5199701 w 12192000"/>
              <a:gd name="connsiteY62" fmla="*/ 2741874 h 6858000"/>
              <a:gd name="connsiteX63" fmla="*/ 5173968 w 12192000"/>
              <a:gd name="connsiteY63" fmla="*/ 2731970 h 6858000"/>
              <a:gd name="connsiteX64" fmla="*/ 5147969 w 12192000"/>
              <a:gd name="connsiteY64" fmla="*/ 2722612 h 6858000"/>
              <a:gd name="connsiteX65" fmla="*/ 5121711 w 12192000"/>
              <a:gd name="connsiteY65" fmla="*/ 2713807 h 6858000"/>
              <a:gd name="connsiteX66" fmla="*/ 5095203 w 12192000"/>
              <a:gd name="connsiteY66" fmla="*/ 2705562 h 6858000"/>
              <a:gd name="connsiteX67" fmla="*/ 5068449 w 12192000"/>
              <a:gd name="connsiteY67" fmla="*/ 2697884 h 6858000"/>
              <a:gd name="connsiteX68" fmla="*/ 5041457 w 12192000"/>
              <a:gd name="connsiteY68" fmla="*/ 2690780 h 6858000"/>
              <a:gd name="connsiteX69" fmla="*/ 5014235 w 12192000"/>
              <a:gd name="connsiteY69" fmla="*/ 2684257 h 6858000"/>
              <a:gd name="connsiteX70" fmla="*/ 4986789 w 12192000"/>
              <a:gd name="connsiteY70" fmla="*/ 2678322 h 6858000"/>
              <a:gd name="connsiteX71" fmla="*/ 4959125 w 12192000"/>
              <a:gd name="connsiteY71" fmla="*/ 2672981 h 6858000"/>
              <a:gd name="connsiteX72" fmla="*/ 4931252 w 12192000"/>
              <a:gd name="connsiteY72" fmla="*/ 2668244 h 6858000"/>
              <a:gd name="connsiteX73" fmla="*/ 4903177 w 12192000"/>
              <a:gd name="connsiteY73" fmla="*/ 2664115 h 6858000"/>
              <a:gd name="connsiteX74" fmla="*/ 4874906 w 12192000"/>
              <a:gd name="connsiteY74" fmla="*/ 2660602 h 6858000"/>
              <a:gd name="connsiteX75" fmla="*/ 4846446 w 12192000"/>
              <a:gd name="connsiteY75" fmla="*/ 2657712 h 6858000"/>
              <a:gd name="connsiteX76" fmla="*/ 4817804 w 12192000"/>
              <a:gd name="connsiteY76" fmla="*/ 2655452 h 6858000"/>
              <a:gd name="connsiteX77" fmla="*/ 4788988 w 12192000"/>
              <a:gd name="connsiteY77" fmla="*/ 2653829 h 6858000"/>
              <a:gd name="connsiteX78" fmla="*/ 4760003 w 12192000"/>
              <a:gd name="connsiteY78" fmla="*/ 2652850 h 6858000"/>
              <a:gd name="connsiteX79" fmla="*/ 4754685 w 12192000"/>
              <a:gd name="connsiteY79" fmla="*/ 2652790 h 6858000"/>
              <a:gd name="connsiteX80" fmla="*/ 4730859 w 12192000"/>
              <a:gd name="connsiteY80" fmla="*/ 2652521 h 6858000"/>
              <a:gd name="connsiteX81" fmla="*/ 0 w 12192000"/>
              <a:gd name="connsiteY81" fmla="*/ 0 h 6858000"/>
              <a:gd name="connsiteX82" fmla="*/ 12192000 w 12192000"/>
              <a:gd name="connsiteY82" fmla="*/ 0 h 6858000"/>
              <a:gd name="connsiteX83" fmla="*/ 12192000 w 12192000"/>
              <a:gd name="connsiteY83" fmla="*/ 6858000 h 6858000"/>
              <a:gd name="connsiteX84" fmla="*/ 0 w 12192000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2000" h="6858000">
                <a:moveTo>
                  <a:pt x="381453" y="2652521"/>
                </a:moveTo>
                <a:lnTo>
                  <a:pt x="381453" y="2652522"/>
                </a:lnTo>
                <a:lnTo>
                  <a:pt x="381453" y="6476489"/>
                </a:lnTo>
                <a:lnTo>
                  <a:pt x="381453" y="6496976"/>
                </a:lnTo>
                <a:lnTo>
                  <a:pt x="6000758" y="6496976"/>
                </a:lnTo>
                <a:lnTo>
                  <a:pt x="6000758" y="6476489"/>
                </a:lnTo>
                <a:lnTo>
                  <a:pt x="6000758" y="3929225"/>
                </a:lnTo>
                <a:lnTo>
                  <a:pt x="6000758" y="3922422"/>
                </a:lnTo>
                <a:lnTo>
                  <a:pt x="6000431" y="3893277"/>
                </a:lnTo>
                <a:lnTo>
                  <a:pt x="5999451" y="3864293"/>
                </a:lnTo>
                <a:lnTo>
                  <a:pt x="5997829" y="3835477"/>
                </a:lnTo>
                <a:lnTo>
                  <a:pt x="5995569" y="3806835"/>
                </a:lnTo>
                <a:lnTo>
                  <a:pt x="5992680" y="3778375"/>
                </a:lnTo>
                <a:lnTo>
                  <a:pt x="5989166" y="3750104"/>
                </a:lnTo>
                <a:lnTo>
                  <a:pt x="5985037" y="3722028"/>
                </a:lnTo>
                <a:lnTo>
                  <a:pt x="5980298" y="3694155"/>
                </a:lnTo>
                <a:lnTo>
                  <a:pt x="5974958" y="3666493"/>
                </a:lnTo>
                <a:lnTo>
                  <a:pt x="5969023" y="3639046"/>
                </a:lnTo>
                <a:lnTo>
                  <a:pt x="5962500" y="3611824"/>
                </a:lnTo>
                <a:lnTo>
                  <a:pt x="5955396" y="3584832"/>
                </a:lnTo>
                <a:lnTo>
                  <a:pt x="5947718" y="3558078"/>
                </a:lnTo>
                <a:lnTo>
                  <a:pt x="5939473" y="3531569"/>
                </a:lnTo>
                <a:lnTo>
                  <a:pt x="5930668" y="3505311"/>
                </a:lnTo>
                <a:lnTo>
                  <a:pt x="5921311" y="3479312"/>
                </a:lnTo>
                <a:lnTo>
                  <a:pt x="5911407" y="3453579"/>
                </a:lnTo>
                <a:lnTo>
                  <a:pt x="5900963" y="3428119"/>
                </a:lnTo>
                <a:lnTo>
                  <a:pt x="5889988" y="3402939"/>
                </a:lnTo>
                <a:lnTo>
                  <a:pt x="5878489" y="3378046"/>
                </a:lnTo>
                <a:lnTo>
                  <a:pt x="5866471" y="3353445"/>
                </a:lnTo>
                <a:lnTo>
                  <a:pt x="5853942" y="3329147"/>
                </a:lnTo>
                <a:lnTo>
                  <a:pt x="5840909" y="3305156"/>
                </a:lnTo>
                <a:lnTo>
                  <a:pt x="5827380" y="3281479"/>
                </a:lnTo>
                <a:lnTo>
                  <a:pt x="5813360" y="3258124"/>
                </a:lnTo>
                <a:lnTo>
                  <a:pt x="5798859" y="3235099"/>
                </a:lnTo>
                <a:lnTo>
                  <a:pt x="5783880" y="3212409"/>
                </a:lnTo>
                <a:lnTo>
                  <a:pt x="5768432" y="3190062"/>
                </a:lnTo>
                <a:lnTo>
                  <a:pt x="5752523" y="3168064"/>
                </a:lnTo>
                <a:lnTo>
                  <a:pt x="5736159" y="3146424"/>
                </a:lnTo>
                <a:lnTo>
                  <a:pt x="5719347" y="3125147"/>
                </a:lnTo>
                <a:lnTo>
                  <a:pt x="5702094" y="3104242"/>
                </a:lnTo>
                <a:lnTo>
                  <a:pt x="5684407" y="3083713"/>
                </a:lnTo>
                <a:lnTo>
                  <a:pt x="5666293" y="3063571"/>
                </a:lnTo>
                <a:lnTo>
                  <a:pt x="5647760" y="3043819"/>
                </a:lnTo>
                <a:lnTo>
                  <a:pt x="5628813" y="3024467"/>
                </a:lnTo>
                <a:lnTo>
                  <a:pt x="5609461" y="3005520"/>
                </a:lnTo>
                <a:lnTo>
                  <a:pt x="5589710" y="2986987"/>
                </a:lnTo>
                <a:lnTo>
                  <a:pt x="5569567" y="2968873"/>
                </a:lnTo>
                <a:lnTo>
                  <a:pt x="5549039" y="2951187"/>
                </a:lnTo>
                <a:lnTo>
                  <a:pt x="5528133" y="2933933"/>
                </a:lnTo>
                <a:lnTo>
                  <a:pt x="5506856" y="2917121"/>
                </a:lnTo>
                <a:lnTo>
                  <a:pt x="5485216" y="2900757"/>
                </a:lnTo>
                <a:lnTo>
                  <a:pt x="5463219" y="2884848"/>
                </a:lnTo>
                <a:lnTo>
                  <a:pt x="5440872" y="2869401"/>
                </a:lnTo>
                <a:lnTo>
                  <a:pt x="5418182" y="2854422"/>
                </a:lnTo>
                <a:lnTo>
                  <a:pt x="5395156" y="2839920"/>
                </a:lnTo>
                <a:lnTo>
                  <a:pt x="5371801" y="2825901"/>
                </a:lnTo>
                <a:lnTo>
                  <a:pt x="5348125" y="2812370"/>
                </a:lnTo>
                <a:lnTo>
                  <a:pt x="5324134" y="2799338"/>
                </a:lnTo>
                <a:lnTo>
                  <a:pt x="5299835" y="2786809"/>
                </a:lnTo>
                <a:lnTo>
                  <a:pt x="5275235" y="2774792"/>
                </a:lnTo>
                <a:lnTo>
                  <a:pt x="5250341" y="2763292"/>
                </a:lnTo>
                <a:lnTo>
                  <a:pt x="5225162" y="2752317"/>
                </a:lnTo>
                <a:lnTo>
                  <a:pt x="5199701" y="2741874"/>
                </a:lnTo>
                <a:lnTo>
                  <a:pt x="5173968" y="2731970"/>
                </a:lnTo>
                <a:lnTo>
                  <a:pt x="5147969" y="2722612"/>
                </a:lnTo>
                <a:lnTo>
                  <a:pt x="5121711" y="2713807"/>
                </a:lnTo>
                <a:lnTo>
                  <a:pt x="5095203" y="2705562"/>
                </a:lnTo>
                <a:lnTo>
                  <a:pt x="5068449" y="2697884"/>
                </a:lnTo>
                <a:lnTo>
                  <a:pt x="5041457" y="2690780"/>
                </a:lnTo>
                <a:lnTo>
                  <a:pt x="5014235" y="2684257"/>
                </a:lnTo>
                <a:lnTo>
                  <a:pt x="4986789" y="2678322"/>
                </a:lnTo>
                <a:lnTo>
                  <a:pt x="4959125" y="2672981"/>
                </a:lnTo>
                <a:lnTo>
                  <a:pt x="4931252" y="2668244"/>
                </a:lnTo>
                <a:lnTo>
                  <a:pt x="4903177" y="2664115"/>
                </a:lnTo>
                <a:lnTo>
                  <a:pt x="4874906" y="2660602"/>
                </a:lnTo>
                <a:lnTo>
                  <a:pt x="4846446" y="2657712"/>
                </a:lnTo>
                <a:lnTo>
                  <a:pt x="4817804" y="2655452"/>
                </a:lnTo>
                <a:lnTo>
                  <a:pt x="4788988" y="2653829"/>
                </a:lnTo>
                <a:lnTo>
                  <a:pt x="4760003" y="2652850"/>
                </a:lnTo>
                <a:lnTo>
                  <a:pt x="4754685" y="2652790"/>
                </a:lnTo>
                <a:lnTo>
                  <a:pt x="4730859" y="265252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166388CB-4967-7924-E38C-0E3651B7EC26}"/>
              </a:ext>
            </a:extLst>
          </p:cNvPr>
          <p:cNvSpPr/>
          <p:nvPr/>
        </p:nvSpPr>
        <p:spPr bwMode="gray">
          <a:xfrm>
            <a:off x="381453" y="2652521"/>
            <a:ext cx="5619582" cy="3844531"/>
          </a:xfrm>
          <a:custGeom>
            <a:avLst/>
            <a:gdLst/>
            <a:ahLst/>
            <a:cxnLst/>
            <a:rect l="l" t="t" r="r" b="b"/>
            <a:pathLst>
              <a:path w="9267190" h="6306184">
                <a:moveTo>
                  <a:pt x="7172556" y="0"/>
                </a:moveTo>
                <a:lnTo>
                  <a:pt x="0" y="0"/>
                </a:lnTo>
                <a:lnTo>
                  <a:pt x="0" y="6306059"/>
                </a:lnTo>
                <a:lnTo>
                  <a:pt x="9266733" y="6306059"/>
                </a:lnTo>
                <a:lnTo>
                  <a:pt x="9266733" y="2094177"/>
                </a:lnTo>
                <a:lnTo>
                  <a:pt x="9266192" y="2046114"/>
                </a:lnTo>
                <a:lnTo>
                  <a:pt x="9264578" y="1998317"/>
                </a:lnTo>
                <a:lnTo>
                  <a:pt x="9261902" y="1950796"/>
                </a:lnTo>
                <a:lnTo>
                  <a:pt x="9258175" y="1903564"/>
                </a:lnTo>
                <a:lnTo>
                  <a:pt x="9253409" y="1856631"/>
                </a:lnTo>
                <a:lnTo>
                  <a:pt x="9247616" y="1810009"/>
                </a:lnTo>
                <a:lnTo>
                  <a:pt x="9240807" y="1763710"/>
                </a:lnTo>
                <a:lnTo>
                  <a:pt x="9232993" y="1717745"/>
                </a:lnTo>
                <a:lnTo>
                  <a:pt x="9224187" y="1672127"/>
                </a:lnTo>
                <a:lnTo>
                  <a:pt x="9214399" y="1626865"/>
                </a:lnTo>
                <a:lnTo>
                  <a:pt x="9203642" y="1581973"/>
                </a:lnTo>
                <a:lnTo>
                  <a:pt x="9191927" y="1537461"/>
                </a:lnTo>
                <a:lnTo>
                  <a:pt x="9179265" y="1493341"/>
                </a:lnTo>
                <a:lnTo>
                  <a:pt x="9165668" y="1449625"/>
                </a:lnTo>
                <a:lnTo>
                  <a:pt x="9151148" y="1406324"/>
                </a:lnTo>
                <a:lnTo>
                  <a:pt x="9135716" y="1363450"/>
                </a:lnTo>
                <a:lnTo>
                  <a:pt x="9119384" y="1321014"/>
                </a:lnTo>
                <a:lnTo>
                  <a:pt x="9102162" y="1279028"/>
                </a:lnTo>
                <a:lnTo>
                  <a:pt x="9084064" y="1237503"/>
                </a:lnTo>
                <a:lnTo>
                  <a:pt x="9065100" y="1196452"/>
                </a:lnTo>
                <a:lnTo>
                  <a:pt x="9045281" y="1155884"/>
                </a:lnTo>
                <a:lnTo>
                  <a:pt x="9024620" y="1115813"/>
                </a:lnTo>
                <a:lnTo>
                  <a:pt x="9003128" y="1076250"/>
                </a:lnTo>
                <a:lnTo>
                  <a:pt x="8980817" y="1037205"/>
                </a:lnTo>
                <a:lnTo>
                  <a:pt x="8957697" y="998691"/>
                </a:lnTo>
                <a:lnTo>
                  <a:pt x="8933781" y="960720"/>
                </a:lnTo>
                <a:lnTo>
                  <a:pt x="8909081" y="923302"/>
                </a:lnTo>
                <a:lnTo>
                  <a:pt x="8883607" y="886450"/>
                </a:lnTo>
                <a:lnTo>
                  <a:pt x="8857371" y="850174"/>
                </a:lnTo>
                <a:lnTo>
                  <a:pt x="8830385" y="814487"/>
                </a:lnTo>
                <a:lnTo>
                  <a:pt x="8802661" y="779400"/>
                </a:lnTo>
                <a:lnTo>
                  <a:pt x="8774209" y="744925"/>
                </a:lnTo>
                <a:lnTo>
                  <a:pt x="8745042" y="711072"/>
                </a:lnTo>
                <a:lnTo>
                  <a:pt x="8715171" y="677855"/>
                </a:lnTo>
                <a:lnTo>
                  <a:pt x="8684607" y="645283"/>
                </a:lnTo>
                <a:lnTo>
                  <a:pt x="8653363" y="613370"/>
                </a:lnTo>
                <a:lnTo>
                  <a:pt x="8621449" y="582125"/>
                </a:lnTo>
                <a:lnTo>
                  <a:pt x="8588878" y="551562"/>
                </a:lnTo>
                <a:lnTo>
                  <a:pt x="8555660" y="521691"/>
                </a:lnTo>
                <a:lnTo>
                  <a:pt x="8521808" y="492524"/>
                </a:lnTo>
                <a:lnTo>
                  <a:pt x="8487332" y="464072"/>
                </a:lnTo>
                <a:lnTo>
                  <a:pt x="8452245" y="436347"/>
                </a:lnTo>
                <a:lnTo>
                  <a:pt x="8416558" y="409362"/>
                </a:lnTo>
                <a:lnTo>
                  <a:pt x="8380283" y="383126"/>
                </a:lnTo>
                <a:lnTo>
                  <a:pt x="8343431" y="357652"/>
                </a:lnTo>
                <a:lnTo>
                  <a:pt x="8306013" y="332951"/>
                </a:lnTo>
                <a:lnTo>
                  <a:pt x="8268041" y="309035"/>
                </a:lnTo>
                <a:lnTo>
                  <a:pt x="8229527" y="285916"/>
                </a:lnTo>
                <a:lnTo>
                  <a:pt x="8190483" y="263604"/>
                </a:lnTo>
                <a:lnTo>
                  <a:pt x="8150919" y="242112"/>
                </a:lnTo>
                <a:lnTo>
                  <a:pt x="8110848" y="221451"/>
                </a:lnTo>
                <a:lnTo>
                  <a:pt x="8070281" y="201633"/>
                </a:lnTo>
                <a:lnTo>
                  <a:pt x="8029229" y="182669"/>
                </a:lnTo>
                <a:lnTo>
                  <a:pt x="7987704" y="164570"/>
                </a:lnTo>
                <a:lnTo>
                  <a:pt x="7945718" y="147349"/>
                </a:lnTo>
                <a:lnTo>
                  <a:pt x="7903282" y="131016"/>
                </a:lnTo>
                <a:lnTo>
                  <a:pt x="7860408" y="115584"/>
                </a:lnTo>
                <a:lnTo>
                  <a:pt x="7817107" y="101064"/>
                </a:lnTo>
                <a:lnTo>
                  <a:pt x="7773391" y="87467"/>
                </a:lnTo>
                <a:lnTo>
                  <a:pt x="7729271" y="74805"/>
                </a:lnTo>
                <a:lnTo>
                  <a:pt x="7684760" y="63090"/>
                </a:lnTo>
                <a:lnTo>
                  <a:pt x="7639867" y="52333"/>
                </a:lnTo>
                <a:lnTo>
                  <a:pt x="7594606" y="42546"/>
                </a:lnTo>
                <a:lnTo>
                  <a:pt x="7548987" y="33739"/>
                </a:lnTo>
                <a:lnTo>
                  <a:pt x="7503022" y="25926"/>
                </a:lnTo>
                <a:lnTo>
                  <a:pt x="7456724" y="19117"/>
                </a:lnTo>
                <a:lnTo>
                  <a:pt x="7410102" y="13324"/>
                </a:lnTo>
                <a:lnTo>
                  <a:pt x="7363169" y="8558"/>
                </a:lnTo>
                <a:lnTo>
                  <a:pt x="7315936" y="4831"/>
                </a:lnTo>
                <a:lnTo>
                  <a:pt x="7268416" y="2154"/>
                </a:lnTo>
                <a:lnTo>
                  <a:pt x="7220618" y="540"/>
                </a:lnTo>
                <a:lnTo>
                  <a:pt x="7172556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2" name="Bildplatzhalter 16">
            <a:extLst>
              <a:ext uri="{FF2B5EF4-FFF2-40B4-BE49-F238E27FC236}">
                <a16:creationId xmlns:a16="http://schemas.microsoft.com/office/drawing/2014/main" id="{807FB4B9-5459-48B8-CDB4-92889025EC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490432" y="6170720"/>
            <a:ext cx="318980" cy="318980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4" name="Titel 11">
            <a:extLst>
              <a:ext uri="{FF2B5EF4-FFF2-40B4-BE49-F238E27FC236}">
                <a16:creationId xmlns:a16="http://schemas.microsoft.com/office/drawing/2014/main" id="{325E53B7-FC92-6F0C-2963-98101615DB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46175" y="3429000"/>
            <a:ext cx="4078287" cy="460093"/>
          </a:xfrm>
        </p:spPr>
        <p:txBody>
          <a:bodyPr vert="horz" anchor="t" anchorCtr="0">
            <a:noAutofit/>
          </a:bodyPr>
          <a:lstStyle>
            <a:lvl1pPr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Divider heading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ABE049B-5BF6-8664-4649-0CA9C16559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1146175" y="3889094"/>
            <a:ext cx="4078287" cy="1832255"/>
          </a:xfrm>
        </p:spPr>
        <p:txBody>
          <a:bodyPr tIns="36000"/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07546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662CB8F-6A1B-9C5C-8211-8F5DC82C37E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8254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5662CB8F-6A1B-9C5C-8211-8F5DC82C37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59" y="1527175"/>
            <a:ext cx="7551041" cy="41917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 marL="0" indent="0">
              <a:buFontTx/>
              <a:buNone/>
              <a:defRPr sz="1600"/>
            </a:lvl6pPr>
          </a:lstStyle>
          <a:p>
            <a:pPr lvl="0"/>
            <a:r>
              <a:rPr lang="en-GB" noProof="0"/>
              <a:t>16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0"/>
            <a:r>
              <a:rPr lang="en-GB" sz="1400" noProof="0"/>
              <a:t>Sixth level</a:t>
            </a:r>
            <a:endParaRPr lang="en-GB" noProof="0"/>
          </a:p>
          <a:p>
            <a:pPr lvl="0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7592A9-6BED-AF0C-E702-4EC8B336A2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411E37CD-AF36-95F6-6ED3-816F4E4432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A59E07D-1965-47E5-86BA-66F243E9C29E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5FE61737-8B11-B32D-F957-796C8D9B77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94DD5CA-BBEB-7A90-8816-D7000113CA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87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89016ED-28CA-C732-AD0E-BA089250403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73032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89016ED-28CA-C732-AD0E-BA08925040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59" y="1527175"/>
            <a:ext cx="5609529" cy="4191700"/>
          </a:xfrm>
        </p:spPr>
        <p:txBody>
          <a:bodyPr>
            <a:noAutofit/>
          </a:bodyPr>
          <a:lstStyle>
            <a:lvl5pPr>
              <a:defRPr/>
            </a:lvl5pPr>
            <a:lvl6pPr marL="0" indent="0">
              <a:buFontTx/>
              <a:buNone/>
              <a:defRPr sz="1400"/>
            </a:lvl6pPr>
          </a:lstStyle>
          <a:p>
            <a:pPr lvl="0"/>
            <a:r>
              <a:rPr lang="en-GB" noProof="0"/>
              <a:t>14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0"/>
            <a:r>
              <a:rPr lang="en-GB" sz="1400" noProof="0"/>
              <a:t>Sixth level</a:t>
            </a:r>
            <a:endParaRPr lang="en-GB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83AABB5-CBBF-C15A-963B-4292191EA45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1471" y="1529650"/>
            <a:ext cx="5609529" cy="4191700"/>
          </a:xfrm>
        </p:spPr>
        <p:txBody>
          <a:bodyPr>
            <a:noAutofit/>
          </a:bodyPr>
          <a:lstStyle>
            <a:lvl5pPr>
              <a:defRPr/>
            </a:lvl5pPr>
            <a:lvl6pPr marL="0" indent="0">
              <a:buFontTx/>
              <a:buNone/>
              <a:defRPr sz="1400"/>
            </a:lvl6pPr>
          </a:lstStyle>
          <a:p>
            <a:pPr lvl="0"/>
            <a:r>
              <a:rPr lang="en-GB" noProof="0"/>
              <a:t>14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0"/>
            <a:r>
              <a:rPr lang="en-GB" sz="1400" noProof="0"/>
              <a:t>Sixth level</a:t>
            </a:r>
            <a:endParaRPr lang="en-GB" noProof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EEAF1444-D87B-9A2C-4132-42B1FF6E80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F1E4091A-C06D-7292-52B3-512D09B7A39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E441364-8FC9-40A2-AAAB-B2228BC8A7B8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16DD943-987E-34EB-F2AB-12339C3E09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A54DAF6-6A97-80EA-6021-9696B2C19AB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56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7500A-4B5A-E5FE-BBA5-0C70E6AF5F8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68326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7500A-4B5A-E5FE-BBA5-0C70E6AF5F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60" y="1527175"/>
            <a:ext cx="3675953" cy="4191700"/>
          </a:xfrm>
        </p:spPr>
        <p:txBody>
          <a:bodyPr>
            <a:noAutofit/>
          </a:bodyPr>
          <a:lstStyle/>
          <a:p>
            <a:pPr lvl="0"/>
            <a:r>
              <a:rPr lang="en-GB" noProof="0"/>
              <a:t>14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/>
              <a:t>Slide heading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83AABB5-CBBF-C15A-963B-4292191EA45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60851" y="1529650"/>
            <a:ext cx="3675953" cy="4191700"/>
          </a:xfrm>
        </p:spPr>
        <p:txBody>
          <a:bodyPr>
            <a:noAutofit/>
          </a:bodyPr>
          <a:lstStyle/>
          <a:p>
            <a:pPr lvl="0"/>
            <a:r>
              <a:rPr lang="en-GB" noProof="0"/>
              <a:t>14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F530E16-8DA4-62B7-4109-A39DAD31439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35939" y="1529650"/>
            <a:ext cx="3675954" cy="4191700"/>
          </a:xfrm>
        </p:spPr>
        <p:txBody>
          <a:bodyPr>
            <a:noAutofit/>
          </a:bodyPr>
          <a:lstStyle/>
          <a:p>
            <a:pPr lvl="0"/>
            <a:r>
              <a:rPr lang="en-GB" noProof="0"/>
              <a:t>14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493A8D7E-252D-BFA7-B151-6478C5238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B6A5E83-D0E0-5937-5914-F611A55308F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73EEB20-67DA-4D08-BD16-492509A7FD3E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F044BE73-25A2-465E-6B26-7A5CADCE669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34528B9-90E2-8813-08E6-172BF1BCC39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4178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6FE16BE-9339-7BA6-7AE7-3CEFBD907A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9817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6FE16BE-9339-7BA6-7AE7-3CEFBD907A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62" y="1527175"/>
            <a:ext cx="2698052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4883DB1B-9F6E-A591-C91E-5A183568616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10679" y="1527175"/>
            <a:ext cx="2698052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F70BC0F-E87F-20F3-D449-D8D3219F4AF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88731" y="1527175"/>
            <a:ext cx="2698052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11150E2-671C-E46A-B928-1E7E77E32E0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104313" y="1527175"/>
            <a:ext cx="2698052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8C743180-9A9A-7A61-7443-2B641F2E7A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A9AF2A0-4622-D25A-F06F-3649DF80115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BE6C67D-3B44-43C8-B463-7CE4F364A6E8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28330B8-4C9F-C5CD-F8D4-41A6F99429F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03C78B1-C370-46E4-E528-1EDD2E048B4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20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871766A-B2F3-3EEB-135C-F02E5638458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44117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871766A-B2F3-3EEB-135C-F02E563845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61" y="1527175"/>
            <a:ext cx="2140908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4883DB1B-9F6E-A591-C91E-5A183568616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028277" y="1527175"/>
            <a:ext cx="2140908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F70BC0F-E87F-20F3-D449-D8D3219F4AF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49186" y="1527175"/>
            <a:ext cx="2140908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11150E2-671C-E46A-B928-1E7E77E32E0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70094" y="1527175"/>
            <a:ext cx="2140908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B59E7BBC-4720-3876-8ED5-67EBB8C485A8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707369" y="1527175"/>
            <a:ext cx="2140908" cy="419170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18FA52C9-910E-F0F4-0390-17C09D5CDC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6747863-E3F2-8F4A-F40A-EED6F908AF8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03FE5E3-89C2-4AFB-A659-2642899D4C3A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3CD7394D-BFB8-1D40-38BF-6DEE8CC4F7F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DF2D411-1E85-0CA3-F601-7EE2C5BA433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20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FB75234-748A-D9F6-B2B1-259C531474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728923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FB75234-748A-D9F6-B2B1-259C531474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127" y="1527175"/>
            <a:ext cx="1732774" cy="4191700"/>
          </a:xfrm>
        </p:spPr>
        <p:txBody>
          <a:bodyPr>
            <a:noAutofit/>
          </a:bodyPr>
          <a:lstStyle>
            <a:lvl1pPr>
              <a:defRPr sz="1000"/>
            </a:lvl1pPr>
            <a:lvl2pPr marL="360363" indent="-93663">
              <a:defRPr sz="1000"/>
            </a:lvl2pPr>
            <a:lvl3pPr marL="534988" indent="92075">
              <a:defRPr sz="1000"/>
            </a:lvl3pPr>
            <a:lvl4pPr marL="719138" indent="82550">
              <a:tabLst>
                <a:tab pos="719138" algn="l"/>
              </a:tabLst>
              <a:defRPr sz="1000"/>
            </a:lvl4pPr>
            <a:lvl5pPr marL="893763" indent="92075">
              <a:tabLst>
                <a:tab pos="893763" algn="l"/>
              </a:tabLst>
              <a:defRPr sz="1000"/>
            </a:lvl5pPr>
          </a:lstStyle>
          <a:p>
            <a:pPr lvl="0"/>
            <a:r>
              <a:rPr lang="en-GB" noProof="0"/>
              <a:t>10 </a:t>
            </a:r>
            <a:r>
              <a:rPr lang="en-GB" noProof="0" err="1"/>
              <a:t>pt</a:t>
            </a:r>
            <a:r>
              <a:rPr lang="en-GB" noProof="0"/>
              <a:t>, 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70BE7BEC-B8D6-86C0-5A5F-9A8CAABC2BD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24087" y="1527175"/>
            <a:ext cx="1732774" cy="4191700"/>
          </a:xfrm>
        </p:spPr>
        <p:txBody>
          <a:bodyPr>
            <a:noAutofit/>
          </a:bodyPr>
          <a:lstStyle>
            <a:lvl1pPr>
              <a:defRPr sz="1000"/>
            </a:lvl1pPr>
            <a:lvl2pPr marL="360363" indent="-93663">
              <a:defRPr sz="1000"/>
            </a:lvl2pPr>
            <a:lvl3pPr marL="534988" indent="92075">
              <a:defRPr sz="1000"/>
            </a:lvl3pPr>
            <a:lvl4pPr marL="719138" indent="82550">
              <a:tabLst>
                <a:tab pos="719138" algn="l"/>
              </a:tabLst>
              <a:defRPr sz="1000"/>
            </a:lvl4pPr>
            <a:lvl5pPr marL="893763" indent="92075">
              <a:tabLst>
                <a:tab pos="893763" algn="l"/>
              </a:tabLst>
              <a:defRPr sz="1000"/>
            </a:lvl5pPr>
          </a:lstStyle>
          <a:p>
            <a:pPr lvl="0"/>
            <a:r>
              <a:rPr lang="en-GB" noProof="0"/>
              <a:t>10 </a:t>
            </a:r>
            <a:r>
              <a:rPr lang="en-GB" noProof="0" err="1"/>
              <a:t>pt</a:t>
            </a:r>
            <a:r>
              <a:rPr lang="en-GB" noProof="0"/>
              <a:t>, 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172C675A-87FD-6815-15D8-60B110A5DF4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0047" y="1527175"/>
            <a:ext cx="1732774" cy="4191700"/>
          </a:xfrm>
        </p:spPr>
        <p:txBody>
          <a:bodyPr>
            <a:noAutofit/>
          </a:bodyPr>
          <a:lstStyle>
            <a:lvl1pPr>
              <a:defRPr sz="1000"/>
            </a:lvl1pPr>
            <a:lvl2pPr marL="360363" indent="-93663">
              <a:defRPr sz="1000"/>
            </a:lvl2pPr>
            <a:lvl3pPr marL="534988" indent="92075">
              <a:defRPr sz="1000"/>
            </a:lvl3pPr>
            <a:lvl4pPr marL="719138" indent="82550">
              <a:tabLst>
                <a:tab pos="719138" algn="l"/>
              </a:tabLst>
              <a:defRPr sz="1000"/>
            </a:lvl4pPr>
            <a:lvl5pPr marL="893763" indent="92075">
              <a:tabLst>
                <a:tab pos="893763" algn="l"/>
              </a:tabLst>
              <a:defRPr sz="1000"/>
            </a:lvl5pPr>
          </a:lstStyle>
          <a:p>
            <a:pPr lvl="0"/>
            <a:r>
              <a:rPr lang="en-GB" noProof="0"/>
              <a:t>10 </a:t>
            </a:r>
            <a:r>
              <a:rPr lang="en-GB" noProof="0" err="1"/>
              <a:t>pt</a:t>
            </a:r>
            <a:r>
              <a:rPr lang="en-GB" noProof="0"/>
              <a:t>, 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6B96BCB2-00D1-234F-3E2B-E073EA01C7B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6007" y="1527175"/>
            <a:ext cx="1732774" cy="4191700"/>
          </a:xfrm>
        </p:spPr>
        <p:txBody>
          <a:bodyPr>
            <a:noAutofit/>
          </a:bodyPr>
          <a:lstStyle>
            <a:lvl1pPr>
              <a:defRPr sz="1000"/>
            </a:lvl1pPr>
            <a:lvl2pPr marL="360363" indent="-93663">
              <a:defRPr sz="1000"/>
            </a:lvl2pPr>
            <a:lvl3pPr marL="534988" indent="92075">
              <a:defRPr sz="1000"/>
            </a:lvl3pPr>
            <a:lvl4pPr marL="719138" indent="82550">
              <a:tabLst>
                <a:tab pos="719138" algn="l"/>
              </a:tabLst>
              <a:defRPr sz="1000"/>
            </a:lvl4pPr>
            <a:lvl5pPr marL="893763" indent="92075">
              <a:tabLst>
                <a:tab pos="893763" algn="l"/>
              </a:tabLst>
              <a:defRPr sz="1000"/>
            </a:lvl5pPr>
          </a:lstStyle>
          <a:p>
            <a:pPr lvl="0"/>
            <a:r>
              <a:rPr lang="en-GB" noProof="0"/>
              <a:t>10 </a:t>
            </a:r>
            <a:r>
              <a:rPr lang="en-GB" noProof="0" err="1"/>
              <a:t>pt</a:t>
            </a:r>
            <a:r>
              <a:rPr lang="en-GB" noProof="0"/>
              <a:t>, 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5D72F866-5BF4-AF41-FA3F-77D90B5F3E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31967" y="1527175"/>
            <a:ext cx="1732774" cy="4191700"/>
          </a:xfrm>
        </p:spPr>
        <p:txBody>
          <a:bodyPr>
            <a:noAutofit/>
          </a:bodyPr>
          <a:lstStyle>
            <a:lvl1pPr>
              <a:defRPr sz="1000"/>
            </a:lvl1pPr>
            <a:lvl2pPr marL="360363" indent="-93663">
              <a:defRPr sz="1000"/>
            </a:lvl2pPr>
            <a:lvl3pPr marL="534988" indent="92075">
              <a:defRPr sz="1000"/>
            </a:lvl3pPr>
            <a:lvl4pPr marL="719138" indent="82550">
              <a:tabLst>
                <a:tab pos="719138" algn="l"/>
              </a:tabLst>
              <a:defRPr sz="1000"/>
            </a:lvl4pPr>
            <a:lvl5pPr marL="893763" indent="92075">
              <a:tabLst>
                <a:tab pos="893763" algn="l"/>
              </a:tabLst>
              <a:defRPr sz="1000"/>
            </a:lvl5pPr>
          </a:lstStyle>
          <a:p>
            <a:pPr lvl="0"/>
            <a:r>
              <a:rPr lang="en-GB" noProof="0"/>
              <a:t>10 </a:t>
            </a:r>
            <a:r>
              <a:rPr lang="en-GB" noProof="0" err="1"/>
              <a:t>pt</a:t>
            </a:r>
            <a:r>
              <a:rPr lang="en-GB" noProof="0"/>
              <a:t>, 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0A18367D-43AA-66AE-0288-5A3E861FE0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0067925" y="1527175"/>
            <a:ext cx="1732774" cy="4191700"/>
          </a:xfrm>
        </p:spPr>
        <p:txBody>
          <a:bodyPr>
            <a:noAutofit/>
          </a:bodyPr>
          <a:lstStyle>
            <a:lvl1pPr>
              <a:defRPr sz="1000"/>
            </a:lvl1pPr>
            <a:lvl2pPr marL="360363" indent="-93663">
              <a:defRPr sz="1000"/>
            </a:lvl2pPr>
            <a:lvl3pPr marL="534988" indent="92075">
              <a:defRPr sz="1000"/>
            </a:lvl3pPr>
            <a:lvl4pPr marL="719138" indent="82550">
              <a:tabLst>
                <a:tab pos="719138" algn="l"/>
              </a:tabLst>
              <a:defRPr sz="1000"/>
            </a:lvl4pPr>
            <a:lvl5pPr marL="893763" indent="92075">
              <a:tabLst>
                <a:tab pos="893763" algn="l"/>
              </a:tabLst>
              <a:defRPr sz="1000"/>
            </a:lvl5pPr>
          </a:lstStyle>
          <a:p>
            <a:pPr lvl="0"/>
            <a:r>
              <a:rPr lang="en-GB" noProof="0"/>
              <a:t>10 </a:t>
            </a:r>
            <a:r>
              <a:rPr lang="en-GB" noProof="0" err="1"/>
              <a:t>pt</a:t>
            </a:r>
            <a:r>
              <a:rPr lang="en-GB" noProof="0"/>
              <a:t>, 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40863AFC-CB12-B931-7439-FF1F54041D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DC3E203-69A2-160D-EEBE-589B89A39A8E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DAFAA02-9882-4DB0-925F-19AA053CA8F4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A458B0B2-2432-07C8-E70C-828C34FE304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EF1C347A-5BE1-76D4-EDD7-E57DC121F6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776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>
            <a:extLst>
              <a:ext uri="{FF2B5EF4-FFF2-40B4-BE49-F238E27FC236}">
                <a16:creationId xmlns:a16="http://schemas.microsoft.com/office/drawing/2014/main" id="{B0424574-F2EF-6F0F-6985-FE797AF04F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65892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16" name="Object 15" hidden="1">
                        <a:extLst>
                          <a:ext uri="{FF2B5EF4-FFF2-40B4-BE49-F238E27FC236}">
                            <a16:creationId xmlns:a16="http://schemas.microsoft.com/office/drawing/2014/main" id="{B0424574-F2EF-6F0F-6985-FE797AF04F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D1B4D5C-2621-759C-671D-04FC1FE6F7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0" cy="3429000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59" y="4555894"/>
            <a:ext cx="5609529" cy="1165455"/>
          </a:xfrm>
        </p:spPr>
        <p:txBody>
          <a:bodyPr>
            <a:noAutofit/>
          </a:bodyPr>
          <a:lstStyle>
            <a:lvl1pPr>
              <a:defRPr/>
            </a:lvl1pPr>
            <a:lvl5pPr>
              <a:defRPr/>
            </a:lvl5pPr>
            <a:lvl6pPr marL="0" indent="0">
              <a:buFontTx/>
              <a:buNone/>
              <a:defRPr sz="1400"/>
            </a:lvl6pPr>
          </a:lstStyle>
          <a:p>
            <a:pPr lvl="0"/>
            <a:r>
              <a:rPr lang="en-GB" noProof="0"/>
              <a:t>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4"/>
            <a:endParaRPr lang="en-US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459" y="3733924"/>
            <a:ext cx="11419082" cy="376895"/>
          </a:xfrm>
        </p:spPr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83AABB5-CBBF-C15A-963B-4292191EA45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1471" y="4555894"/>
            <a:ext cx="5609529" cy="1165455"/>
          </a:xfrm>
        </p:spPr>
        <p:txBody>
          <a:bodyPr>
            <a:noAutofit/>
          </a:bodyPr>
          <a:lstStyle>
            <a:lvl5pPr>
              <a:defRPr/>
            </a:lvl5pPr>
            <a:lvl6pPr marL="0" indent="0">
              <a:buFontTx/>
              <a:buNone/>
              <a:defRPr sz="1400"/>
            </a:lvl6pPr>
          </a:lstStyle>
          <a:p>
            <a:pPr lvl="0"/>
            <a:r>
              <a:rPr lang="en-GB" noProof="0"/>
              <a:t>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CE19DDA9-5DBE-37E8-5124-73FF706611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150C1B8-1002-6599-05CD-19916CFF204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A8331E9-CB07-43C5-B924-582012EE3A7E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077152C-7416-C256-0067-33E0606C38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9760782-AB04-847E-EAB8-C3D1449B81F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23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1F39FA74-0166-8C94-DB61-09725ECB42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352606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1F39FA74-0166-8C94-DB61-09725ECB42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860B7CEC-0563-34E6-837C-B1F3CC8423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3429000"/>
            <a:ext cx="12192000" cy="3429000"/>
          </a:xfrm>
          <a:solidFill>
            <a:schemeClr val="bg1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59" y="1527175"/>
            <a:ext cx="5609529" cy="1245483"/>
          </a:xfrm>
        </p:spPr>
        <p:txBody>
          <a:bodyPr>
            <a:noAutofit/>
          </a:bodyPr>
          <a:lstStyle>
            <a:lvl5pPr>
              <a:defRPr/>
            </a:lvl5pPr>
            <a:lvl6pPr marL="0" indent="0">
              <a:buFontTx/>
              <a:buNone/>
              <a:defRPr sz="1400"/>
            </a:lvl6pPr>
          </a:lstStyle>
          <a:p>
            <a:pPr lvl="0"/>
            <a:r>
              <a:rPr lang="en-GB" noProof="0"/>
              <a:t>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83AABB5-CBBF-C15A-963B-4292191EA45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1471" y="1529650"/>
            <a:ext cx="5609529" cy="1245483"/>
          </a:xfrm>
        </p:spPr>
        <p:txBody>
          <a:bodyPr>
            <a:noAutofit/>
          </a:bodyPr>
          <a:lstStyle>
            <a:lvl5pPr>
              <a:defRPr/>
            </a:lvl5pPr>
            <a:lvl6pPr marL="0" indent="0">
              <a:buFontTx/>
              <a:buNone/>
              <a:defRPr sz="1400"/>
            </a:lvl6pPr>
          </a:lstStyle>
          <a:p>
            <a:pPr lvl="0"/>
            <a:r>
              <a:rPr lang="en-GB" noProof="0"/>
              <a:t>Edit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5" name="Bildplatzhalter 16">
            <a:extLst>
              <a:ext uri="{FF2B5EF4-FFF2-40B4-BE49-F238E27FC236}">
                <a16:creationId xmlns:a16="http://schemas.microsoft.com/office/drawing/2014/main" id="{B09BB031-D688-C071-0606-2FE9F43823D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490432" y="6170720"/>
            <a:ext cx="318980" cy="318980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56CB2845-29EF-A433-7282-343B471615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101AC69-FD34-6DA3-4C0E-349B03EA7A3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D8C117D-1998-42A0-AF10-8440D2072B72}" type="datetime1">
              <a:rPr lang="en-US" smtClean="0"/>
              <a:t>5/21/2024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CF7E9E1-45F2-A093-242B-ABA0EFA4EA9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| Location | Topic | Author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9260DF3-311C-5B40-05A3-43AEDD7D694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Bildplatzhalter 19">
            <a:extLst>
              <a:ext uri="{FF2B5EF4-FFF2-40B4-BE49-F238E27FC236}">
                <a16:creationId xmlns:a16="http://schemas.microsoft.com/office/drawing/2014/main" id="{685DA2B1-FCB3-6D34-693B-2498A687E29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56340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6FE16BE-9339-7BA6-7AE7-3CEFBD907A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9982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6FE16BE-9339-7BA6-7AE7-3CEFBD907A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F6DA52E-E922-7AD0-7D98-1428F1C355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3751" y="1528643"/>
            <a:ext cx="2714411" cy="1646107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61" y="3834615"/>
            <a:ext cx="2721135" cy="1884260"/>
          </a:xfrm>
        </p:spPr>
        <p:txBody>
          <a:bodyPr tIns="72000"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4883DB1B-9F6E-A591-C91E-5A183568616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287596" y="3834615"/>
            <a:ext cx="2721135" cy="188426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F70BC0F-E87F-20F3-D449-D8D3219F4AF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88731" y="3834615"/>
            <a:ext cx="2721135" cy="188426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11150E2-671C-E46A-B928-1E7E77E32E0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89866" y="3834615"/>
            <a:ext cx="2721135" cy="1884260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F154C221-9C00-ECDE-F668-E674D81FB98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287596" y="1528643"/>
            <a:ext cx="2714411" cy="1646107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5C60685B-D5AC-71CD-B49B-D9AECE0F743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88732" y="1528643"/>
            <a:ext cx="2714411" cy="1646107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8CDD6BF0-123C-5B2D-F772-3B6E8C0B809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089866" y="1528643"/>
            <a:ext cx="2714411" cy="1646107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B3A694E-5CDB-D14C-28EC-3F759D3633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461" y="3524249"/>
            <a:ext cx="2721135" cy="310365"/>
          </a:xfrm>
        </p:spPr>
        <p:txBody>
          <a:bodyPr vert="horz"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1.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873F4DC0-10C2-7B88-9543-7D95ECD7B0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87596" y="3524249"/>
            <a:ext cx="2721135" cy="310365"/>
          </a:xfrm>
        </p:spPr>
        <p:txBody>
          <a:bodyPr vert="horz"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1.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C554B584-0BBC-032E-DAF5-922382F6C6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88732" y="3524249"/>
            <a:ext cx="2721135" cy="310365"/>
          </a:xfrm>
        </p:spPr>
        <p:txBody>
          <a:bodyPr vert="horz"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1.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05B6CA0D-4194-3D94-49CE-56F6E0548F6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89866" y="3524249"/>
            <a:ext cx="2721135" cy="310365"/>
          </a:xfrm>
        </p:spPr>
        <p:txBody>
          <a:bodyPr vert="horz"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1.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A0589B6B-456C-4B95-EBBD-4B9E3A69E17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898CCA6-7EFF-91DC-3D9F-A4A71C9AE2C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A51B0717-D7CB-46BA-B57F-038FA9D9E0F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C130255-E526-9528-9FA2-89F1B0C7136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1416E14-843D-C14D-E754-7B98FADC2A78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629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Icon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871766A-B2F3-3EEB-135C-F02E5638458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37911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871766A-B2F3-3EEB-135C-F02E563845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754085-4AB7-34F7-B9BB-DCD3521721B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3750" y="3076127"/>
            <a:ext cx="2140908" cy="1112173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B910-75C9-549F-449C-8043F0B864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6461" y="4438220"/>
            <a:ext cx="2140908" cy="1281152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10C69C8-D508-0724-A353-6D1F76723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4883DB1B-9F6E-A591-C91E-5A183568616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028277" y="4438220"/>
            <a:ext cx="2140908" cy="1281152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F70BC0F-E87F-20F3-D449-D8D3219F4AF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49186" y="4438220"/>
            <a:ext cx="2140908" cy="1281152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11150E2-671C-E46A-B928-1E7E77E32E0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70094" y="4438220"/>
            <a:ext cx="2140908" cy="1281152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B59E7BBC-4720-3876-8ED5-67EBB8C485A8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707369" y="4438220"/>
            <a:ext cx="2140908" cy="1281152"/>
          </a:xfrm>
        </p:spPr>
        <p:txBody>
          <a:bodyPr>
            <a:noAutofit/>
          </a:bodyPr>
          <a:lstStyle>
            <a:lvl1pPr>
              <a:defRPr sz="1200"/>
            </a:lvl1pPr>
            <a:lvl2pPr marL="452438" indent="-185738">
              <a:defRPr sz="1200"/>
            </a:lvl2pPr>
            <a:lvl3pPr marL="627063" indent="174625">
              <a:defRPr sz="1200"/>
            </a:lvl3pPr>
            <a:lvl4pPr marL="893763" indent="185738">
              <a:tabLst>
                <a:tab pos="893763" algn="l"/>
              </a:tabLst>
              <a:defRPr sz="1200"/>
            </a:lvl4pPr>
            <a:lvl5pPr marL="1160463" indent="180975">
              <a:tabLst>
                <a:tab pos="1160463" algn="l"/>
              </a:tabLst>
              <a:defRPr sz="1200"/>
            </a:lvl5pPr>
          </a:lstStyle>
          <a:p>
            <a:pPr lvl="0"/>
            <a:r>
              <a:rPr lang="en-GB" noProof="0"/>
              <a:t>12 </a:t>
            </a:r>
            <a:r>
              <a:rPr lang="en-GB" noProof="0" err="1"/>
              <a:t>pt</a:t>
            </a:r>
            <a:r>
              <a:rPr lang="en-GB" noProof="0"/>
              <a:t>, First level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262CB797-FD80-3FAE-FB27-E18B99DEF3D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07369" y="3076127"/>
            <a:ext cx="2140908" cy="1112173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F1EC4A06-9F07-C3F2-630C-14D52873889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28277" y="3076127"/>
            <a:ext cx="2140908" cy="1112173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B07E111F-816D-F55C-78CB-37CA6BBDC82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49186" y="3076127"/>
            <a:ext cx="2140908" cy="1112173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9B569685-E5F1-53D0-C096-16BB6361A2B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670094" y="3076127"/>
            <a:ext cx="2140908" cy="1112173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4DDC6663-B6D5-34CB-85D0-587C01476871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86459" y="1527175"/>
            <a:ext cx="7551041" cy="1234269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 marL="0" indent="0">
              <a:buFontTx/>
              <a:buNone/>
              <a:defRPr sz="1600"/>
            </a:lvl6pPr>
          </a:lstStyle>
          <a:p>
            <a:pPr lvl="0"/>
            <a:r>
              <a:rPr lang="en-GB" noProof="0"/>
              <a:t>Edit master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C5B66EB2-614F-6E84-AD42-6CCDDAD2F0C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3E06B57-4EC5-67A9-87EE-91288794DEB6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ABD06E4F-F11E-429E-AE41-6B8030D2E677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3537040-975F-14C5-03B0-E4768F43D43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576B3DF-FC09-D249-5FC8-97ADDA1782D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422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A8EB7E7-44AB-1CC0-2E66-F4064B8D9E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50415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7A8EB7E7-44AB-1CC0-2E66-F4064B8D9E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6CF9C23E-BE04-F971-692A-7BB38E0396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4D62F9FA-9E38-665C-01B6-A879502664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Topline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FFB19FE-7131-7451-8A2F-E57E3CA78C7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60C1BAE-847F-4CFC-84DE-7730F037249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7C7085E5-A282-BD93-CF05-4029127F1FE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D5AD9F3-58E0-83DA-AC42-9B48A8D0B4E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2869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172BDE9-1824-93D8-0749-33391D44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C4900-56DA-4A1F-8B46-2E3C7026E5B7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5308431-926E-21F2-CCE9-951EF9A85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7A4420C-188F-6A34-1B28-BFF3E63F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47323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AB24ABB-D355-D0A9-EE49-77475477C73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401979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AB24ABB-D355-D0A9-EE49-77475477C7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object 7">
            <a:extLst>
              <a:ext uri="{FF2B5EF4-FFF2-40B4-BE49-F238E27FC236}">
                <a16:creationId xmlns:a16="http://schemas.microsoft.com/office/drawing/2014/main" id="{66901767-F3EF-6C35-C344-993F3E9611D5}"/>
              </a:ext>
            </a:extLst>
          </p:cNvPr>
          <p:cNvSpPr/>
          <p:nvPr/>
        </p:nvSpPr>
        <p:spPr bwMode="gray">
          <a:xfrm>
            <a:off x="7021978" y="1528730"/>
            <a:ext cx="4789701" cy="4440427"/>
          </a:xfrm>
          <a:custGeom>
            <a:avLst/>
            <a:gdLst/>
            <a:ahLst/>
            <a:cxnLst/>
            <a:rect l="l" t="t" r="r" b="b"/>
            <a:pathLst>
              <a:path w="7898130" h="7322184">
                <a:moveTo>
                  <a:pt x="7898042" y="0"/>
                </a:moveTo>
                <a:lnTo>
                  <a:pt x="0" y="0"/>
                </a:lnTo>
                <a:lnTo>
                  <a:pt x="0" y="7321787"/>
                </a:lnTo>
                <a:lnTo>
                  <a:pt x="4701375" y="7321787"/>
                </a:lnTo>
                <a:lnTo>
                  <a:pt x="4749847" y="7321426"/>
                </a:lnTo>
                <a:lnTo>
                  <a:pt x="4798147" y="7320347"/>
                </a:lnTo>
                <a:lnTo>
                  <a:pt x="4846270" y="7318555"/>
                </a:lnTo>
                <a:lnTo>
                  <a:pt x="4894209" y="7316054"/>
                </a:lnTo>
                <a:lnTo>
                  <a:pt x="4941960" y="7312851"/>
                </a:lnTo>
                <a:lnTo>
                  <a:pt x="4989519" y="7308950"/>
                </a:lnTo>
                <a:lnTo>
                  <a:pt x="5036879" y="7304356"/>
                </a:lnTo>
                <a:lnTo>
                  <a:pt x="5084036" y="7299074"/>
                </a:lnTo>
                <a:lnTo>
                  <a:pt x="5130984" y="7293110"/>
                </a:lnTo>
                <a:lnTo>
                  <a:pt x="5177719" y="7286468"/>
                </a:lnTo>
                <a:lnTo>
                  <a:pt x="5224236" y="7279154"/>
                </a:lnTo>
                <a:lnTo>
                  <a:pt x="5270529" y="7271172"/>
                </a:lnTo>
                <a:lnTo>
                  <a:pt x="5316593" y="7262528"/>
                </a:lnTo>
                <a:lnTo>
                  <a:pt x="5362423" y="7253228"/>
                </a:lnTo>
                <a:lnTo>
                  <a:pt x="5408014" y="7243275"/>
                </a:lnTo>
                <a:lnTo>
                  <a:pt x="5453361" y="7232675"/>
                </a:lnTo>
                <a:lnTo>
                  <a:pt x="5498459" y="7221434"/>
                </a:lnTo>
                <a:lnTo>
                  <a:pt x="5543303" y="7209555"/>
                </a:lnTo>
                <a:lnTo>
                  <a:pt x="5587887" y="7197046"/>
                </a:lnTo>
                <a:lnTo>
                  <a:pt x="5632207" y="7183909"/>
                </a:lnTo>
                <a:lnTo>
                  <a:pt x="5676257" y="7170152"/>
                </a:lnTo>
                <a:lnTo>
                  <a:pt x="5720033" y="7155778"/>
                </a:lnTo>
                <a:lnTo>
                  <a:pt x="5763529" y="7140793"/>
                </a:lnTo>
                <a:lnTo>
                  <a:pt x="5806740" y="7125201"/>
                </a:lnTo>
                <a:lnTo>
                  <a:pt x="5849661" y="7109009"/>
                </a:lnTo>
                <a:lnTo>
                  <a:pt x="5892287" y="7092221"/>
                </a:lnTo>
                <a:lnTo>
                  <a:pt x="5934613" y="7074842"/>
                </a:lnTo>
                <a:lnTo>
                  <a:pt x="5976633" y="7056877"/>
                </a:lnTo>
                <a:lnTo>
                  <a:pt x="6018344" y="7038332"/>
                </a:lnTo>
                <a:lnTo>
                  <a:pt x="6059739" y="7019211"/>
                </a:lnTo>
                <a:lnTo>
                  <a:pt x="6100813" y="6999520"/>
                </a:lnTo>
                <a:lnTo>
                  <a:pt x="6141561" y="6979263"/>
                </a:lnTo>
                <a:lnTo>
                  <a:pt x="6181979" y="6958447"/>
                </a:lnTo>
                <a:lnTo>
                  <a:pt x="6222061" y="6937075"/>
                </a:lnTo>
                <a:lnTo>
                  <a:pt x="6261802" y="6915153"/>
                </a:lnTo>
                <a:lnTo>
                  <a:pt x="6301197" y="6892686"/>
                </a:lnTo>
                <a:lnTo>
                  <a:pt x="6340241" y="6869680"/>
                </a:lnTo>
                <a:lnTo>
                  <a:pt x="6378929" y="6846138"/>
                </a:lnTo>
                <a:lnTo>
                  <a:pt x="6417255" y="6822067"/>
                </a:lnTo>
                <a:lnTo>
                  <a:pt x="6455215" y="6797472"/>
                </a:lnTo>
                <a:lnTo>
                  <a:pt x="6492803" y="6772357"/>
                </a:lnTo>
                <a:lnTo>
                  <a:pt x="6530015" y="6746728"/>
                </a:lnTo>
                <a:lnTo>
                  <a:pt x="6566845" y="6720590"/>
                </a:lnTo>
                <a:lnTo>
                  <a:pt x="6603288" y="6693947"/>
                </a:lnTo>
                <a:lnTo>
                  <a:pt x="6639339" y="6666806"/>
                </a:lnTo>
                <a:lnTo>
                  <a:pt x="6674993" y="6639170"/>
                </a:lnTo>
                <a:lnTo>
                  <a:pt x="6710245" y="6611046"/>
                </a:lnTo>
                <a:lnTo>
                  <a:pt x="6745090" y="6582438"/>
                </a:lnTo>
                <a:lnTo>
                  <a:pt x="6779522" y="6553351"/>
                </a:lnTo>
                <a:lnTo>
                  <a:pt x="6813537" y="6523791"/>
                </a:lnTo>
                <a:lnTo>
                  <a:pt x="6847130" y="6493762"/>
                </a:lnTo>
                <a:lnTo>
                  <a:pt x="6880294" y="6463271"/>
                </a:lnTo>
                <a:lnTo>
                  <a:pt x="6913026" y="6432320"/>
                </a:lnTo>
                <a:lnTo>
                  <a:pt x="6945321" y="6400917"/>
                </a:lnTo>
                <a:lnTo>
                  <a:pt x="6977172" y="6369066"/>
                </a:lnTo>
                <a:lnTo>
                  <a:pt x="7008575" y="6336772"/>
                </a:lnTo>
                <a:lnTo>
                  <a:pt x="7039525" y="6304040"/>
                </a:lnTo>
                <a:lnTo>
                  <a:pt x="7070017" y="6270875"/>
                </a:lnTo>
                <a:lnTo>
                  <a:pt x="7100046" y="6237282"/>
                </a:lnTo>
                <a:lnTo>
                  <a:pt x="7129606" y="6203268"/>
                </a:lnTo>
                <a:lnTo>
                  <a:pt x="7158693" y="6168835"/>
                </a:lnTo>
                <a:lnTo>
                  <a:pt x="7187301" y="6133990"/>
                </a:lnTo>
                <a:lnTo>
                  <a:pt x="7215425" y="6098738"/>
                </a:lnTo>
                <a:lnTo>
                  <a:pt x="7243060" y="6063084"/>
                </a:lnTo>
                <a:lnTo>
                  <a:pt x="7270202" y="6027033"/>
                </a:lnTo>
                <a:lnTo>
                  <a:pt x="7296844" y="5990590"/>
                </a:lnTo>
                <a:lnTo>
                  <a:pt x="7322983" y="5953760"/>
                </a:lnTo>
                <a:lnTo>
                  <a:pt x="7348612" y="5916549"/>
                </a:lnTo>
                <a:lnTo>
                  <a:pt x="7373727" y="5878960"/>
                </a:lnTo>
                <a:lnTo>
                  <a:pt x="7398322" y="5841000"/>
                </a:lnTo>
                <a:lnTo>
                  <a:pt x="7422393" y="5802674"/>
                </a:lnTo>
                <a:lnTo>
                  <a:pt x="7445934" y="5763987"/>
                </a:lnTo>
                <a:lnTo>
                  <a:pt x="7468941" y="5724943"/>
                </a:lnTo>
                <a:lnTo>
                  <a:pt x="7491408" y="5685548"/>
                </a:lnTo>
                <a:lnTo>
                  <a:pt x="7513330" y="5645807"/>
                </a:lnTo>
                <a:lnTo>
                  <a:pt x="7534701" y="5605725"/>
                </a:lnTo>
                <a:lnTo>
                  <a:pt x="7555518" y="5565307"/>
                </a:lnTo>
                <a:lnTo>
                  <a:pt x="7575775" y="5524558"/>
                </a:lnTo>
                <a:lnTo>
                  <a:pt x="7595466" y="5483484"/>
                </a:lnTo>
                <a:lnTo>
                  <a:pt x="7614587" y="5442089"/>
                </a:lnTo>
                <a:lnTo>
                  <a:pt x="7633132" y="5400379"/>
                </a:lnTo>
                <a:lnTo>
                  <a:pt x="7651097" y="5358358"/>
                </a:lnTo>
                <a:lnTo>
                  <a:pt x="7668476" y="5316032"/>
                </a:lnTo>
                <a:lnTo>
                  <a:pt x="7685264" y="5273406"/>
                </a:lnTo>
                <a:lnTo>
                  <a:pt x="7701456" y="5230485"/>
                </a:lnTo>
                <a:lnTo>
                  <a:pt x="7717047" y="5187274"/>
                </a:lnTo>
                <a:lnTo>
                  <a:pt x="7732033" y="5143778"/>
                </a:lnTo>
                <a:lnTo>
                  <a:pt x="7746406" y="5100003"/>
                </a:lnTo>
                <a:lnTo>
                  <a:pt x="7760164" y="5055952"/>
                </a:lnTo>
                <a:lnTo>
                  <a:pt x="7773300" y="5011632"/>
                </a:lnTo>
                <a:lnTo>
                  <a:pt x="7785810" y="4967048"/>
                </a:lnTo>
                <a:lnTo>
                  <a:pt x="7797688" y="4922204"/>
                </a:lnTo>
                <a:lnTo>
                  <a:pt x="7808930" y="4877106"/>
                </a:lnTo>
                <a:lnTo>
                  <a:pt x="7819530" y="4831759"/>
                </a:lnTo>
                <a:lnTo>
                  <a:pt x="7829482" y="4786168"/>
                </a:lnTo>
                <a:lnTo>
                  <a:pt x="7838783" y="4740338"/>
                </a:lnTo>
                <a:lnTo>
                  <a:pt x="7847427" y="4694274"/>
                </a:lnTo>
                <a:lnTo>
                  <a:pt x="7855408" y="4647981"/>
                </a:lnTo>
                <a:lnTo>
                  <a:pt x="7862722" y="4601465"/>
                </a:lnTo>
                <a:lnTo>
                  <a:pt x="7869364" y="4554730"/>
                </a:lnTo>
                <a:lnTo>
                  <a:pt x="7875329" y="4507781"/>
                </a:lnTo>
                <a:lnTo>
                  <a:pt x="7880610" y="4460624"/>
                </a:lnTo>
                <a:lnTo>
                  <a:pt x="7885204" y="4413264"/>
                </a:lnTo>
                <a:lnTo>
                  <a:pt x="7889106" y="4365706"/>
                </a:lnTo>
                <a:lnTo>
                  <a:pt x="7892309" y="4317954"/>
                </a:lnTo>
                <a:lnTo>
                  <a:pt x="7894809" y="4270015"/>
                </a:lnTo>
                <a:lnTo>
                  <a:pt x="7896602" y="4221893"/>
                </a:lnTo>
                <a:lnTo>
                  <a:pt x="7897681" y="4173593"/>
                </a:lnTo>
                <a:lnTo>
                  <a:pt x="7898042" y="4125120"/>
                </a:lnTo>
                <a:lnTo>
                  <a:pt x="7898042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008EAEF-5C68-C398-7222-A172E45CB0C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7021978 w 12192000"/>
              <a:gd name="connsiteY0" fmla="*/ 1528730 h 6858000"/>
              <a:gd name="connsiteX1" fmla="*/ 7021978 w 12192000"/>
              <a:gd name="connsiteY1" fmla="*/ 5968916 h 6858000"/>
              <a:gd name="connsiteX2" fmla="*/ 9873056 w 12192000"/>
              <a:gd name="connsiteY2" fmla="*/ 5968916 h 6858000"/>
              <a:gd name="connsiteX3" fmla="*/ 9902450 w 12192000"/>
              <a:gd name="connsiteY3" fmla="*/ 5968698 h 6858000"/>
              <a:gd name="connsiteX4" fmla="*/ 9931742 w 12192000"/>
              <a:gd name="connsiteY4" fmla="*/ 5968043 h 6858000"/>
              <a:gd name="connsiteX5" fmla="*/ 9960925 w 12192000"/>
              <a:gd name="connsiteY5" fmla="*/ 5966956 h 6858000"/>
              <a:gd name="connsiteX6" fmla="*/ 9989997 w 12192000"/>
              <a:gd name="connsiteY6" fmla="*/ 5965440 h 6858000"/>
              <a:gd name="connsiteX7" fmla="*/ 10018954 w 12192000"/>
              <a:gd name="connsiteY7" fmla="*/ 5963497 h 6858000"/>
              <a:gd name="connsiteX8" fmla="*/ 10047796 w 12192000"/>
              <a:gd name="connsiteY8" fmla="*/ 5961132 h 6858000"/>
              <a:gd name="connsiteX9" fmla="*/ 10076517 w 12192000"/>
              <a:gd name="connsiteY9" fmla="*/ 5958346 h 6858000"/>
              <a:gd name="connsiteX10" fmla="*/ 10105114 w 12192000"/>
              <a:gd name="connsiteY10" fmla="*/ 5955143 h 6858000"/>
              <a:gd name="connsiteX11" fmla="*/ 10133585 w 12192000"/>
              <a:gd name="connsiteY11" fmla="*/ 5951526 h 6858000"/>
              <a:gd name="connsiteX12" fmla="*/ 10161927 w 12192000"/>
              <a:gd name="connsiteY12" fmla="*/ 5947498 h 6858000"/>
              <a:gd name="connsiteX13" fmla="*/ 10190136 w 12192000"/>
              <a:gd name="connsiteY13" fmla="*/ 5943062 h 6858000"/>
              <a:gd name="connsiteX14" fmla="*/ 10218210 w 12192000"/>
              <a:gd name="connsiteY14" fmla="*/ 5938222 h 6858000"/>
              <a:gd name="connsiteX15" fmla="*/ 10246145 w 12192000"/>
              <a:gd name="connsiteY15" fmla="*/ 5932980 h 6858000"/>
              <a:gd name="connsiteX16" fmla="*/ 10273938 w 12192000"/>
              <a:gd name="connsiteY16" fmla="*/ 5927340 h 6858000"/>
              <a:gd name="connsiteX17" fmla="*/ 10301586 w 12192000"/>
              <a:gd name="connsiteY17" fmla="*/ 5921304 h 6858000"/>
              <a:gd name="connsiteX18" fmla="*/ 10329086 w 12192000"/>
              <a:gd name="connsiteY18" fmla="*/ 5914876 h 6858000"/>
              <a:gd name="connsiteX19" fmla="*/ 10356435 w 12192000"/>
              <a:gd name="connsiteY19" fmla="*/ 5908059 h 6858000"/>
              <a:gd name="connsiteX20" fmla="*/ 10383630 w 12192000"/>
              <a:gd name="connsiteY20" fmla="*/ 5900855 h 6858000"/>
              <a:gd name="connsiteX21" fmla="*/ 10410667 w 12192000"/>
              <a:gd name="connsiteY21" fmla="*/ 5893269 h 6858000"/>
              <a:gd name="connsiteX22" fmla="*/ 10437544 w 12192000"/>
              <a:gd name="connsiteY22" fmla="*/ 5885302 h 6858000"/>
              <a:gd name="connsiteX23" fmla="*/ 10464258 w 12192000"/>
              <a:gd name="connsiteY23" fmla="*/ 5876960 h 6858000"/>
              <a:gd name="connsiteX24" fmla="*/ 10490805 w 12192000"/>
              <a:gd name="connsiteY24" fmla="*/ 5868243 h 6858000"/>
              <a:gd name="connsiteX25" fmla="*/ 10517183 w 12192000"/>
              <a:gd name="connsiteY25" fmla="*/ 5859155 h 6858000"/>
              <a:gd name="connsiteX26" fmla="*/ 10543387 w 12192000"/>
              <a:gd name="connsiteY26" fmla="*/ 5849700 h 6858000"/>
              <a:gd name="connsiteX27" fmla="*/ 10569416 w 12192000"/>
              <a:gd name="connsiteY27" fmla="*/ 5839881 h 6858000"/>
              <a:gd name="connsiteX28" fmla="*/ 10595266 w 12192000"/>
              <a:gd name="connsiteY28" fmla="*/ 5829700 h 6858000"/>
              <a:gd name="connsiteX29" fmla="*/ 10620934 w 12192000"/>
              <a:gd name="connsiteY29" fmla="*/ 5819160 h 6858000"/>
              <a:gd name="connsiteX30" fmla="*/ 10646416 w 12192000"/>
              <a:gd name="connsiteY30" fmla="*/ 5808266 h 6858000"/>
              <a:gd name="connsiteX31" fmla="*/ 10671711 w 12192000"/>
              <a:gd name="connsiteY31" fmla="*/ 5797020 h 6858000"/>
              <a:gd name="connsiteX32" fmla="*/ 10696815 w 12192000"/>
              <a:gd name="connsiteY32" fmla="*/ 5785424 h 6858000"/>
              <a:gd name="connsiteX33" fmla="*/ 10721724 w 12192000"/>
              <a:gd name="connsiteY33" fmla="*/ 5773483 h 6858000"/>
              <a:gd name="connsiteX34" fmla="*/ 10746434 w 12192000"/>
              <a:gd name="connsiteY34" fmla="*/ 5761198 h 6858000"/>
              <a:gd name="connsiteX35" fmla="*/ 10770945 w 12192000"/>
              <a:gd name="connsiteY35" fmla="*/ 5748574 h 6858000"/>
              <a:gd name="connsiteX36" fmla="*/ 10795252 w 12192000"/>
              <a:gd name="connsiteY36" fmla="*/ 5735614 h 6858000"/>
              <a:gd name="connsiteX37" fmla="*/ 10819353 w 12192000"/>
              <a:gd name="connsiteY37" fmla="*/ 5722319 h 6858000"/>
              <a:gd name="connsiteX38" fmla="*/ 10843243 w 12192000"/>
              <a:gd name="connsiteY38" fmla="*/ 5708695 h 6858000"/>
              <a:gd name="connsiteX39" fmla="*/ 10866921 w 12192000"/>
              <a:gd name="connsiteY39" fmla="*/ 5694743 h 6858000"/>
              <a:gd name="connsiteX40" fmla="*/ 10890382 w 12192000"/>
              <a:gd name="connsiteY40" fmla="*/ 5680466 h 6858000"/>
              <a:gd name="connsiteX41" fmla="*/ 10913625 w 12192000"/>
              <a:gd name="connsiteY41" fmla="*/ 5665869 h 6858000"/>
              <a:gd name="connsiteX42" fmla="*/ 10936645 w 12192000"/>
              <a:gd name="connsiteY42" fmla="*/ 5650954 h 6858000"/>
              <a:gd name="connsiteX43" fmla="*/ 10959440 w 12192000"/>
              <a:gd name="connsiteY43" fmla="*/ 5635723 h 6858000"/>
              <a:gd name="connsiteX44" fmla="*/ 10982006 w 12192000"/>
              <a:gd name="connsiteY44" fmla="*/ 5620181 h 6858000"/>
              <a:gd name="connsiteX45" fmla="*/ 11004342 w 12192000"/>
              <a:gd name="connsiteY45" fmla="*/ 5604330 h 6858000"/>
              <a:gd name="connsiteX46" fmla="*/ 11026442 w 12192000"/>
              <a:gd name="connsiteY46" fmla="*/ 5588172 h 6858000"/>
              <a:gd name="connsiteX47" fmla="*/ 11048304 w 12192000"/>
              <a:gd name="connsiteY47" fmla="*/ 5571713 h 6858000"/>
              <a:gd name="connsiteX48" fmla="*/ 11069926 w 12192000"/>
              <a:gd name="connsiteY48" fmla="*/ 5554954 h 6858000"/>
              <a:gd name="connsiteX49" fmla="*/ 11091304 w 12192000"/>
              <a:gd name="connsiteY49" fmla="*/ 5537898 h 6858000"/>
              <a:gd name="connsiteX50" fmla="*/ 11112436 w 12192000"/>
              <a:gd name="connsiteY50" fmla="*/ 5520549 h 6858000"/>
              <a:gd name="connsiteX51" fmla="*/ 11133316 w 12192000"/>
              <a:gd name="connsiteY51" fmla="*/ 5502910 h 6858000"/>
              <a:gd name="connsiteX52" fmla="*/ 11153944 w 12192000"/>
              <a:gd name="connsiteY52" fmla="*/ 5484984 h 6858000"/>
              <a:gd name="connsiteX53" fmla="*/ 11174316 w 12192000"/>
              <a:gd name="connsiteY53" fmla="*/ 5466773 h 6858000"/>
              <a:gd name="connsiteX54" fmla="*/ 11194428 w 12192000"/>
              <a:gd name="connsiteY54" fmla="*/ 5448282 h 6858000"/>
              <a:gd name="connsiteX55" fmla="*/ 11214278 w 12192000"/>
              <a:gd name="connsiteY55" fmla="*/ 5429513 h 6858000"/>
              <a:gd name="connsiteX56" fmla="*/ 11233862 w 12192000"/>
              <a:gd name="connsiteY56" fmla="*/ 5410469 h 6858000"/>
              <a:gd name="connsiteX57" fmla="*/ 11253178 w 12192000"/>
              <a:gd name="connsiteY57" fmla="*/ 5391153 h 6858000"/>
              <a:gd name="connsiteX58" fmla="*/ 11272222 w 12192000"/>
              <a:gd name="connsiteY58" fmla="*/ 5371569 h 6858000"/>
              <a:gd name="connsiteX59" fmla="*/ 11290991 w 12192000"/>
              <a:gd name="connsiteY59" fmla="*/ 5351719 h 6858000"/>
              <a:gd name="connsiteX60" fmla="*/ 11309482 w 12192000"/>
              <a:gd name="connsiteY60" fmla="*/ 5331607 h 6858000"/>
              <a:gd name="connsiteX61" fmla="*/ 11327693 w 12192000"/>
              <a:gd name="connsiteY61" fmla="*/ 5311235 h 6858000"/>
              <a:gd name="connsiteX62" fmla="*/ 11345620 w 12192000"/>
              <a:gd name="connsiteY62" fmla="*/ 5290608 h 6858000"/>
              <a:gd name="connsiteX63" fmla="*/ 11363258 w 12192000"/>
              <a:gd name="connsiteY63" fmla="*/ 5269726 h 6858000"/>
              <a:gd name="connsiteX64" fmla="*/ 11380608 w 12192000"/>
              <a:gd name="connsiteY64" fmla="*/ 5248595 h 6858000"/>
              <a:gd name="connsiteX65" fmla="*/ 11397663 w 12192000"/>
              <a:gd name="connsiteY65" fmla="*/ 5227217 h 6858000"/>
              <a:gd name="connsiteX66" fmla="*/ 11414422 w 12192000"/>
              <a:gd name="connsiteY66" fmla="*/ 5205595 h 6858000"/>
              <a:gd name="connsiteX67" fmla="*/ 11430882 w 12192000"/>
              <a:gd name="connsiteY67" fmla="*/ 5183733 h 6858000"/>
              <a:gd name="connsiteX68" fmla="*/ 11447038 w 12192000"/>
              <a:gd name="connsiteY68" fmla="*/ 5161632 h 6858000"/>
              <a:gd name="connsiteX69" fmla="*/ 11462890 w 12192000"/>
              <a:gd name="connsiteY69" fmla="*/ 5139297 h 6858000"/>
              <a:gd name="connsiteX70" fmla="*/ 11478432 w 12192000"/>
              <a:gd name="connsiteY70" fmla="*/ 5116731 h 6858000"/>
              <a:gd name="connsiteX71" fmla="*/ 11493663 w 12192000"/>
              <a:gd name="connsiteY71" fmla="*/ 5093936 h 6858000"/>
              <a:gd name="connsiteX72" fmla="*/ 11508578 w 12192000"/>
              <a:gd name="connsiteY72" fmla="*/ 5070916 h 6858000"/>
              <a:gd name="connsiteX73" fmla="*/ 11523176 w 12192000"/>
              <a:gd name="connsiteY73" fmla="*/ 5047673 h 6858000"/>
              <a:gd name="connsiteX74" fmla="*/ 11537452 w 12192000"/>
              <a:gd name="connsiteY74" fmla="*/ 5024212 h 6858000"/>
              <a:gd name="connsiteX75" fmla="*/ 11551404 w 12192000"/>
              <a:gd name="connsiteY75" fmla="*/ 5000535 h 6858000"/>
              <a:gd name="connsiteX76" fmla="*/ 11565028 w 12192000"/>
              <a:gd name="connsiteY76" fmla="*/ 4976644 h 6858000"/>
              <a:gd name="connsiteX77" fmla="*/ 11578323 w 12192000"/>
              <a:gd name="connsiteY77" fmla="*/ 4952544 h 6858000"/>
              <a:gd name="connsiteX78" fmla="*/ 11591283 w 12192000"/>
              <a:gd name="connsiteY78" fmla="*/ 4928237 h 6858000"/>
              <a:gd name="connsiteX79" fmla="*/ 11603907 w 12192000"/>
              <a:gd name="connsiteY79" fmla="*/ 4903726 h 6858000"/>
              <a:gd name="connsiteX80" fmla="*/ 11616192 w 12192000"/>
              <a:gd name="connsiteY80" fmla="*/ 4879014 h 6858000"/>
              <a:gd name="connsiteX81" fmla="*/ 11628133 w 12192000"/>
              <a:gd name="connsiteY81" fmla="*/ 4854106 h 6858000"/>
              <a:gd name="connsiteX82" fmla="*/ 11639728 w 12192000"/>
              <a:gd name="connsiteY82" fmla="*/ 4829002 h 6858000"/>
              <a:gd name="connsiteX83" fmla="*/ 11650975 w 12192000"/>
              <a:gd name="connsiteY83" fmla="*/ 4803708 h 6858000"/>
              <a:gd name="connsiteX84" fmla="*/ 11661870 w 12192000"/>
              <a:gd name="connsiteY84" fmla="*/ 4778225 h 6858000"/>
              <a:gd name="connsiteX85" fmla="*/ 11672409 w 12192000"/>
              <a:gd name="connsiteY85" fmla="*/ 4752557 h 6858000"/>
              <a:gd name="connsiteX86" fmla="*/ 11682590 w 12192000"/>
              <a:gd name="connsiteY86" fmla="*/ 4726707 h 6858000"/>
              <a:gd name="connsiteX87" fmla="*/ 11692409 w 12192000"/>
              <a:gd name="connsiteY87" fmla="*/ 4700678 h 6858000"/>
              <a:gd name="connsiteX88" fmla="*/ 11701864 w 12192000"/>
              <a:gd name="connsiteY88" fmla="*/ 4674473 h 6858000"/>
              <a:gd name="connsiteX89" fmla="*/ 11710952 w 12192000"/>
              <a:gd name="connsiteY89" fmla="*/ 4648096 h 6858000"/>
              <a:gd name="connsiteX90" fmla="*/ 11719668 w 12192000"/>
              <a:gd name="connsiteY90" fmla="*/ 4621549 h 6858000"/>
              <a:gd name="connsiteX91" fmla="*/ 11728012 w 12192000"/>
              <a:gd name="connsiteY91" fmla="*/ 4594835 h 6858000"/>
              <a:gd name="connsiteX92" fmla="*/ 11735978 w 12192000"/>
              <a:gd name="connsiteY92" fmla="*/ 4567958 h 6858000"/>
              <a:gd name="connsiteX93" fmla="*/ 11743564 w 12192000"/>
              <a:gd name="connsiteY93" fmla="*/ 4540921 h 6858000"/>
              <a:gd name="connsiteX94" fmla="*/ 11750768 w 12192000"/>
              <a:gd name="connsiteY94" fmla="*/ 4513726 h 6858000"/>
              <a:gd name="connsiteX95" fmla="*/ 11757585 w 12192000"/>
              <a:gd name="connsiteY95" fmla="*/ 4486377 h 6858000"/>
              <a:gd name="connsiteX96" fmla="*/ 11764013 w 12192000"/>
              <a:gd name="connsiteY96" fmla="*/ 4458877 h 6858000"/>
              <a:gd name="connsiteX97" fmla="*/ 11770048 w 12192000"/>
              <a:gd name="connsiteY97" fmla="*/ 4431229 h 6858000"/>
              <a:gd name="connsiteX98" fmla="*/ 11775689 w 12192000"/>
              <a:gd name="connsiteY98" fmla="*/ 4403436 h 6858000"/>
              <a:gd name="connsiteX99" fmla="*/ 11780931 w 12192000"/>
              <a:gd name="connsiteY99" fmla="*/ 4375501 h 6858000"/>
              <a:gd name="connsiteX100" fmla="*/ 11785771 w 12192000"/>
              <a:gd name="connsiteY100" fmla="*/ 4347427 h 6858000"/>
              <a:gd name="connsiteX101" fmla="*/ 11790206 w 12192000"/>
              <a:gd name="connsiteY101" fmla="*/ 4319219 h 6858000"/>
              <a:gd name="connsiteX102" fmla="*/ 11794234 w 12192000"/>
              <a:gd name="connsiteY102" fmla="*/ 4290877 h 6858000"/>
              <a:gd name="connsiteX103" fmla="*/ 11797852 w 12192000"/>
              <a:gd name="connsiteY103" fmla="*/ 4262405 h 6858000"/>
              <a:gd name="connsiteX104" fmla="*/ 11801054 w 12192000"/>
              <a:gd name="connsiteY104" fmla="*/ 4233808 h 6858000"/>
              <a:gd name="connsiteX105" fmla="*/ 11803840 w 12192000"/>
              <a:gd name="connsiteY105" fmla="*/ 4205087 h 6858000"/>
              <a:gd name="connsiteX106" fmla="*/ 11806206 w 12192000"/>
              <a:gd name="connsiteY106" fmla="*/ 4176246 h 6858000"/>
              <a:gd name="connsiteX107" fmla="*/ 11808149 w 12192000"/>
              <a:gd name="connsiteY107" fmla="*/ 4147288 h 6858000"/>
              <a:gd name="connsiteX108" fmla="*/ 11809665 w 12192000"/>
              <a:gd name="connsiteY108" fmla="*/ 4118216 h 6858000"/>
              <a:gd name="connsiteX109" fmla="*/ 11810752 w 12192000"/>
              <a:gd name="connsiteY109" fmla="*/ 4089033 h 6858000"/>
              <a:gd name="connsiteX110" fmla="*/ 11811406 w 12192000"/>
              <a:gd name="connsiteY110" fmla="*/ 4059742 h 6858000"/>
              <a:gd name="connsiteX111" fmla="*/ 11811626 w 12192000"/>
              <a:gd name="connsiteY111" fmla="*/ 4030346 h 6858000"/>
              <a:gd name="connsiteX112" fmla="*/ 11811626 w 12192000"/>
              <a:gd name="connsiteY112" fmla="*/ 1528730 h 6858000"/>
              <a:gd name="connsiteX113" fmla="*/ 0 w 12192000"/>
              <a:gd name="connsiteY113" fmla="*/ 0 h 6858000"/>
              <a:gd name="connsiteX114" fmla="*/ 12192000 w 12192000"/>
              <a:gd name="connsiteY114" fmla="*/ 0 h 6858000"/>
              <a:gd name="connsiteX115" fmla="*/ 12192000 w 12192000"/>
              <a:gd name="connsiteY115" fmla="*/ 6858000 h 6858000"/>
              <a:gd name="connsiteX116" fmla="*/ 0 w 12192000"/>
              <a:gd name="connsiteY1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12192000" h="6858000">
                <a:moveTo>
                  <a:pt x="7021978" y="1528730"/>
                </a:moveTo>
                <a:lnTo>
                  <a:pt x="7021978" y="5968916"/>
                </a:lnTo>
                <a:lnTo>
                  <a:pt x="9873056" y="5968916"/>
                </a:lnTo>
                <a:lnTo>
                  <a:pt x="9902450" y="5968698"/>
                </a:lnTo>
                <a:lnTo>
                  <a:pt x="9931742" y="5968043"/>
                </a:lnTo>
                <a:lnTo>
                  <a:pt x="9960925" y="5966956"/>
                </a:lnTo>
                <a:lnTo>
                  <a:pt x="9989997" y="5965440"/>
                </a:lnTo>
                <a:lnTo>
                  <a:pt x="10018954" y="5963497"/>
                </a:lnTo>
                <a:lnTo>
                  <a:pt x="10047796" y="5961132"/>
                </a:lnTo>
                <a:lnTo>
                  <a:pt x="10076517" y="5958346"/>
                </a:lnTo>
                <a:lnTo>
                  <a:pt x="10105114" y="5955143"/>
                </a:lnTo>
                <a:lnTo>
                  <a:pt x="10133585" y="5951526"/>
                </a:lnTo>
                <a:lnTo>
                  <a:pt x="10161927" y="5947498"/>
                </a:lnTo>
                <a:lnTo>
                  <a:pt x="10190136" y="5943062"/>
                </a:lnTo>
                <a:lnTo>
                  <a:pt x="10218210" y="5938222"/>
                </a:lnTo>
                <a:lnTo>
                  <a:pt x="10246145" y="5932980"/>
                </a:lnTo>
                <a:lnTo>
                  <a:pt x="10273938" y="5927340"/>
                </a:lnTo>
                <a:lnTo>
                  <a:pt x="10301586" y="5921304"/>
                </a:lnTo>
                <a:lnTo>
                  <a:pt x="10329086" y="5914876"/>
                </a:lnTo>
                <a:lnTo>
                  <a:pt x="10356435" y="5908059"/>
                </a:lnTo>
                <a:lnTo>
                  <a:pt x="10383630" y="5900855"/>
                </a:lnTo>
                <a:lnTo>
                  <a:pt x="10410667" y="5893269"/>
                </a:lnTo>
                <a:lnTo>
                  <a:pt x="10437544" y="5885302"/>
                </a:lnTo>
                <a:lnTo>
                  <a:pt x="10464258" y="5876960"/>
                </a:lnTo>
                <a:lnTo>
                  <a:pt x="10490805" y="5868243"/>
                </a:lnTo>
                <a:lnTo>
                  <a:pt x="10517183" y="5859155"/>
                </a:lnTo>
                <a:lnTo>
                  <a:pt x="10543387" y="5849700"/>
                </a:lnTo>
                <a:lnTo>
                  <a:pt x="10569416" y="5839881"/>
                </a:lnTo>
                <a:lnTo>
                  <a:pt x="10595266" y="5829700"/>
                </a:lnTo>
                <a:lnTo>
                  <a:pt x="10620934" y="5819160"/>
                </a:lnTo>
                <a:lnTo>
                  <a:pt x="10646416" y="5808266"/>
                </a:lnTo>
                <a:lnTo>
                  <a:pt x="10671711" y="5797020"/>
                </a:lnTo>
                <a:lnTo>
                  <a:pt x="10696815" y="5785424"/>
                </a:lnTo>
                <a:lnTo>
                  <a:pt x="10721724" y="5773483"/>
                </a:lnTo>
                <a:lnTo>
                  <a:pt x="10746434" y="5761198"/>
                </a:lnTo>
                <a:lnTo>
                  <a:pt x="10770945" y="5748574"/>
                </a:lnTo>
                <a:lnTo>
                  <a:pt x="10795252" y="5735614"/>
                </a:lnTo>
                <a:lnTo>
                  <a:pt x="10819353" y="5722319"/>
                </a:lnTo>
                <a:lnTo>
                  <a:pt x="10843243" y="5708695"/>
                </a:lnTo>
                <a:lnTo>
                  <a:pt x="10866921" y="5694743"/>
                </a:lnTo>
                <a:lnTo>
                  <a:pt x="10890382" y="5680466"/>
                </a:lnTo>
                <a:lnTo>
                  <a:pt x="10913625" y="5665869"/>
                </a:lnTo>
                <a:lnTo>
                  <a:pt x="10936645" y="5650954"/>
                </a:lnTo>
                <a:lnTo>
                  <a:pt x="10959440" y="5635723"/>
                </a:lnTo>
                <a:lnTo>
                  <a:pt x="10982006" y="5620181"/>
                </a:lnTo>
                <a:lnTo>
                  <a:pt x="11004342" y="5604330"/>
                </a:lnTo>
                <a:lnTo>
                  <a:pt x="11026442" y="5588172"/>
                </a:lnTo>
                <a:lnTo>
                  <a:pt x="11048304" y="5571713"/>
                </a:lnTo>
                <a:lnTo>
                  <a:pt x="11069926" y="5554954"/>
                </a:lnTo>
                <a:lnTo>
                  <a:pt x="11091304" y="5537898"/>
                </a:lnTo>
                <a:lnTo>
                  <a:pt x="11112436" y="5520549"/>
                </a:lnTo>
                <a:lnTo>
                  <a:pt x="11133316" y="5502910"/>
                </a:lnTo>
                <a:lnTo>
                  <a:pt x="11153944" y="5484984"/>
                </a:lnTo>
                <a:lnTo>
                  <a:pt x="11174316" y="5466773"/>
                </a:lnTo>
                <a:lnTo>
                  <a:pt x="11194428" y="5448282"/>
                </a:lnTo>
                <a:lnTo>
                  <a:pt x="11214278" y="5429513"/>
                </a:lnTo>
                <a:lnTo>
                  <a:pt x="11233862" y="5410469"/>
                </a:lnTo>
                <a:lnTo>
                  <a:pt x="11253178" y="5391153"/>
                </a:lnTo>
                <a:lnTo>
                  <a:pt x="11272222" y="5371569"/>
                </a:lnTo>
                <a:lnTo>
                  <a:pt x="11290991" y="5351719"/>
                </a:lnTo>
                <a:lnTo>
                  <a:pt x="11309482" y="5331607"/>
                </a:lnTo>
                <a:lnTo>
                  <a:pt x="11327693" y="5311235"/>
                </a:lnTo>
                <a:lnTo>
                  <a:pt x="11345620" y="5290608"/>
                </a:lnTo>
                <a:lnTo>
                  <a:pt x="11363258" y="5269726"/>
                </a:lnTo>
                <a:lnTo>
                  <a:pt x="11380608" y="5248595"/>
                </a:lnTo>
                <a:lnTo>
                  <a:pt x="11397663" y="5227217"/>
                </a:lnTo>
                <a:lnTo>
                  <a:pt x="11414422" y="5205595"/>
                </a:lnTo>
                <a:lnTo>
                  <a:pt x="11430882" y="5183733"/>
                </a:lnTo>
                <a:lnTo>
                  <a:pt x="11447038" y="5161632"/>
                </a:lnTo>
                <a:lnTo>
                  <a:pt x="11462890" y="5139297"/>
                </a:lnTo>
                <a:lnTo>
                  <a:pt x="11478432" y="5116731"/>
                </a:lnTo>
                <a:lnTo>
                  <a:pt x="11493663" y="5093936"/>
                </a:lnTo>
                <a:lnTo>
                  <a:pt x="11508578" y="5070916"/>
                </a:lnTo>
                <a:lnTo>
                  <a:pt x="11523176" y="5047673"/>
                </a:lnTo>
                <a:lnTo>
                  <a:pt x="11537452" y="5024212"/>
                </a:lnTo>
                <a:lnTo>
                  <a:pt x="11551404" y="5000535"/>
                </a:lnTo>
                <a:lnTo>
                  <a:pt x="11565028" y="4976644"/>
                </a:lnTo>
                <a:lnTo>
                  <a:pt x="11578323" y="4952544"/>
                </a:lnTo>
                <a:lnTo>
                  <a:pt x="11591283" y="4928237"/>
                </a:lnTo>
                <a:lnTo>
                  <a:pt x="11603907" y="4903726"/>
                </a:lnTo>
                <a:lnTo>
                  <a:pt x="11616192" y="4879014"/>
                </a:lnTo>
                <a:lnTo>
                  <a:pt x="11628133" y="4854106"/>
                </a:lnTo>
                <a:lnTo>
                  <a:pt x="11639728" y="4829002"/>
                </a:lnTo>
                <a:lnTo>
                  <a:pt x="11650975" y="4803708"/>
                </a:lnTo>
                <a:lnTo>
                  <a:pt x="11661870" y="4778225"/>
                </a:lnTo>
                <a:lnTo>
                  <a:pt x="11672409" y="4752557"/>
                </a:lnTo>
                <a:lnTo>
                  <a:pt x="11682590" y="4726707"/>
                </a:lnTo>
                <a:lnTo>
                  <a:pt x="11692409" y="4700678"/>
                </a:lnTo>
                <a:lnTo>
                  <a:pt x="11701864" y="4674473"/>
                </a:lnTo>
                <a:lnTo>
                  <a:pt x="11710952" y="4648096"/>
                </a:lnTo>
                <a:lnTo>
                  <a:pt x="11719668" y="4621549"/>
                </a:lnTo>
                <a:lnTo>
                  <a:pt x="11728012" y="4594835"/>
                </a:lnTo>
                <a:lnTo>
                  <a:pt x="11735978" y="4567958"/>
                </a:lnTo>
                <a:lnTo>
                  <a:pt x="11743564" y="4540921"/>
                </a:lnTo>
                <a:lnTo>
                  <a:pt x="11750768" y="4513726"/>
                </a:lnTo>
                <a:lnTo>
                  <a:pt x="11757585" y="4486377"/>
                </a:lnTo>
                <a:lnTo>
                  <a:pt x="11764013" y="4458877"/>
                </a:lnTo>
                <a:lnTo>
                  <a:pt x="11770048" y="4431229"/>
                </a:lnTo>
                <a:lnTo>
                  <a:pt x="11775689" y="4403436"/>
                </a:lnTo>
                <a:lnTo>
                  <a:pt x="11780931" y="4375501"/>
                </a:lnTo>
                <a:lnTo>
                  <a:pt x="11785771" y="4347427"/>
                </a:lnTo>
                <a:lnTo>
                  <a:pt x="11790206" y="4319219"/>
                </a:lnTo>
                <a:lnTo>
                  <a:pt x="11794234" y="4290877"/>
                </a:lnTo>
                <a:lnTo>
                  <a:pt x="11797852" y="4262405"/>
                </a:lnTo>
                <a:lnTo>
                  <a:pt x="11801054" y="4233808"/>
                </a:lnTo>
                <a:lnTo>
                  <a:pt x="11803840" y="4205087"/>
                </a:lnTo>
                <a:lnTo>
                  <a:pt x="11806206" y="4176246"/>
                </a:lnTo>
                <a:lnTo>
                  <a:pt x="11808149" y="4147288"/>
                </a:lnTo>
                <a:lnTo>
                  <a:pt x="11809665" y="4118216"/>
                </a:lnTo>
                <a:lnTo>
                  <a:pt x="11810752" y="4089033"/>
                </a:lnTo>
                <a:lnTo>
                  <a:pt x="11811406" y="4059742"/>
                </a:lnTo>
                <a:lnTo>
                  <a:pt x="11811626" y="4030346"/>
                </a:lnTo>
                <a:lnTo>
                  <a:pt x="11811626" y="152873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CB3A63BB-B6EA-EE27-B2B3-B402C39B8E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395273" y="1916322"/>
            <a:ext cx="3637852" cy="37518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Cross heading</a:t>
            </a:r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5E990F99-D2E6-B9F1-B358-EFD393780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 vert="horz"/>
          <a:lstStyle>
            <a:lvl1pPr>
              <a:defRPr/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3" name="Bildplatzhalter 19">
            <a:extLst>
              <a:ext uri="{FF2B5EF4-FFF2-40B4-BE49-F238E27FC236}">
                <a16:creationId xmlns:a16="http://schemas.microsoft.com/office/drawing/2014/main" id="{4C75A432-7C54-E494-5EE2-5BE6666F2F7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012BE1A2-F337-311F-BBD9-DA732D5CE9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395273" y="2291508"/>
            <a:ext cx="3637852" cy="3037762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6pPr>
              <a:defRPr sz="2000">
                <a:solidFill>
                  <a:schemeClr val="bg1"/>
                </a:solidFill>
                <a:latin typeface="+mj-lt"/>
              </a:defRPr>
            </a:lvl6pPr>
          </a:lstStyle>
          <a:p>
            <a:pPr lvl="0"/>
            <a:r>
              <a:rPr lang="en-US" noProof="0"/>
              <a:t>Lorem ipsum dolor sit amet, consectetuer adipiscing elit. 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AEFD3118-E6B4-75FA-B813-6F8196BBE8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16" name="Bildplatzhalter 16">
            <a:extLst>
              <a:ext uri="{FF2B5EF4-FFF2-40B4-BE49-F238E27FC236}">
                <a16:creationId xmlns:a16="http://schemas.microsoft.com/office/drawing/2014/main" id="{A0916328-E073-D44E-4851-F6FF9837370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490432" y="6170720"/>
            <a:ext cx="318980" cy="318980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C4880F0F-CB66-51E1-3AA3-BBFD856B49A2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/>
          <a:p>
            <a:fld id="{7D903B01-7434-4B34-8142-E60CDB2062CD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7FACA8E5-B90A-DEE0-F9F4-EA34619D1183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B99E1411-BEEC-9627-4C7A-F19D4A2BEF9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43701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ss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D51EC0EF-3B5C-A574-21DA-24BBC9DE1B5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5154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D51EC0EF-3B5C-A574-21DA-24BBC9DE1B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51B21D90-9527-D4BA-D5D6-44BF1191E543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7D9DD465-DA2D-D889-7408-6A0D3AB0FA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gray">
          <a:xfrm>
            <a:off x="6096001" y="13570"/>
            <a:ext cx="6096000" cy="5707780"/>
          </a:xfrm>
          <a:custGeom>
            <a:avLst/>
            <a:gdLst>
              <a:gd name="connsiteX0" fmla="*/ 0 w 4789647"/>
              <a:gd name="connsiteY0" fmla="*/ 0 h 4440186"/>
              <a:gd name="connsiteX1" fmla="*/ 4789647 w 4789647"/>
              <a:gd name="connsiteY1" fmla="*/ 0 h 4440186"/>
              <a:gd name="connsiteX2" fmla="*/ 4789647 w 4789647"/>
              <a:gd name="connsiteY2" fmla="*/ 4440186 h 4440186"/>
              <a:gd name="connsiteX3" fmla="*/ 1938570 w 4789647"/>
              <a:gd name="connsiteY3" fmla="*/ 4440186 h 4440186"/>
              <a:gd name="connsiteX4" fmla="*/ 1909174 w 4789647"/>
              <a:gd name="connsiteY4" fmla="*/ 4439968 h 4440186"/>
              <a:gd name="connsiteX5" fmla="*/ 1879884 w 4789647"/>
              <a:gd name="connsiteY5" fmla="*/ 4439313 h 4440186"/>
              <a:gd name="connsiteX6" fmla="*/ 1850700 w 4789647"/>
              <a:gd name="connsiteY6" fmla="*/ 4438226 h 4440186"/>
              <a:gd name="connsiteX7" fmla="*/ 1821628 w 4789647"/>
              <a:gd name="connsiteY7" fmla="*/ 4436710 h 4440186"/>
              <a:gd name="connsiteX8" fmla="*/ 1792670 w 4789647"/>
              <a:gd name="connsiteY8" fmla="*/ 4434767 h 4440186"/>
              <a:gd name="connsiteX9" fmla="*/ 1763829 w 4789647"/>
              <a:gd name="connsiteY9" fmla="*/ 4432402 h 4440186"/>
              <a:gd name="connsiteX10" fmla="*/ 1735108 w 4789647"/>
              <a:gd name="connsiteY10" fmla="*/ 4429616 h 4440186"/>
              <a:gd name="connsiteX11" fmla="*/ 1706510 w 4789647"/>
              <a:gd name="connsiteY11" fmla="*/ 4426413 h 4440186"/>
              <a:gd name="connsiteX12" fmla="*/ 1678040 w 4789647"/>
              <a:gd name="connsiteY12" fmla="*/ 4422796 h 4440186"/>
              <a:gd name="connsiteX13" fmla="*/ 1649698 w 4789647"/>
              <a:gd name="connsiteY13" fmla="*/ 4418768 h 4440186"/>
              <a:gd name="connsiteX14" fmla="*/ 1621488 w 4789647"/>
              <a:gd name="connsiteY14" fmla="*/ 4414332 h 4440186"/>
              <a:gd name="connsiteX15" fmla="*/ 1593415 w 4789647"/>
              <a:gd name="connsiteY15" fmla="*/ 4409492 h 4440186"/>
              <a:gd name="connsiteX16" fmla="*/ 1565480 w 4789647"/>
              <a:gd name="connsiteY16" fmla="*/ 4404250 h 4440186"/>
              <a:gd name="connsiteX17" fmla="*/ 1537687 w 4789647"/>
              <a:gd name="connsiteY17" fmla="*/ 4398610 h 4440186"/>
              <a:gd name="connsiteX18" fmla="*/ 1510039 w 4789647"/>
              <a:gd name="connsiteY18" fmla="*/ 4392574 h 4440186"/>
              <a:gd name="connsiteX19" fmla="*/ 1482539 w 4789647"/>
              <a:gd name="connsiteY19" fmla="*/ 4386146 h 4440186"/>
              <a:gd name="connsiteX20" fmla="*/ 1455190 w 4789647"/>
              <a:gd name="connsiteY20" fmla="*/ 4379329 h 4440186"/>
              <a:gd name="connsiteX21" fmla="*/ 1427995 w 4789647"/>
              <a:gd name="connsiteY21" fmla="*/ 4372125 h 4440186"/>
              <a:gd name="connsiteX22" fmla="*/ 1400958 w 4789647"/>
              <a:gd name="connsiteY22" fmla="*/ 4364539 h 4440186"/>
              <a:gd name="connsiteX23" fmla="*/ 1374080 w 4789647"/>
              <a:gd name="connsiteY23" fmla="*/ 4356572 h 4440186"/>
              <a:gd name="connsiteX24" fmla="*/ 1347367 w 4789647"/>
              <a:gd name="connsiteY24" fmla="*/ 4348230 h 4440186"/>
              <a:gd name="connsiteX25" fmla="*/ 1320820 w 4789647"/>
              <a:gd name="connsiteY25" fmla="*/ 4339513 h 4440186"/>
              <a:gd name="connsiteX26" fmla="*/ 1294442 w 4789647"/>
              <a:gd name="connsiteY26" fmla="*/ 4330425 h 4440186"/>
              <a:gd name="connsiteX27" fmla="*/ 1268238 w 4789647"/>
              <a:gd name="connsiteY27" fmla="*/ 4320970 h 4440186"/>
              <a:gd name="connsiteX28" fmla="*/ 1242209 w 4789647"/>
              <a:gd name="connsiteY28" fmla="*/ 4311151 h 4440186"/>
              <a:gd name="connsiteX29" fmla="*/ 1216359 w 4789647"/>
              <a:gd name="connsiteY29" fmla="*/ 4300970 h 4440186"/>
              <a:gd name="connsiteX30" fmla="*/ 1190691 w 4789647"/>
              <a:gd name="connsiteY30" fmla="*/ 4290430 h 4440186"/>
              <a:gd name="connsiteX31" fmla="*/ 1165209 w 4789647"/>
              <a:gd name="connsiteY31" fmla="*/ 4279536 h 4440186"/>
              <a:gd name="connsiteX32" fmla="*/ 1139914 w 4789647"/>
              <a:gd name="connsiteY32" fmla="*/ 4268290 h 4440186"/>
              <a:gd name="connsiteX33" fmla="*/ 1114810 w 4789647"/>
              <a:gd name="connsiteY33" fmla="*/ 4256694 h 4440186"/>
              <a:gd name="connsiteX34" fmla="*/ 1089902 w 4789647"/>
              <a:gd name="connsiteY34" fmla="*/ 4244753 h 4440186"/>
              <a:gd name="connsiteX35" fmla="*/ 1065191 w 4789647"/>
              <a:gd name="connsiteY35" fmla="*/ 4232468 h 4440186"/>
              <a:gd name="connsiteX36" fmla="*/ 1040680 w 4789647"/>
              <a:gd name="connsiteY36" fmla="*/ 4219844 h 4440186"/>
              <a:gd name="connsiteX37" fmla="*/ 1016373 w 4789647"/>
              <a:gd name="connsiteY37" fmla="*/ 4206884 h 4440186"/>
              <a:gd name="connsiteX38" fmla="*/ 992272 w 4789647"/>
              <a:gd name="connsiteY38" fmla="*/ 4193589 h 4440186"/>
              <a:gd name="connsiteX39" fmla="*/ 968382 w 4789647"/>
              <a:gd name="connsiteY39" fmla="*/ 4179965 h 4440186"/>
              <a:gd name="connsiteX40" fmla="*/ 944704 w 4789647"/>
              <a:gd name="connsiteY40" fmla="*/ 4166013 h 4440186"/>
              <a:gd name="connsiteX41" fmla="*/ 921243 w 4789647"/>
              <a:gd name="connsiteY41" fmla="*/ 4151736 h 4440186"/>
              <a:gd name="connsiteX42" fmla="*/ 898000 w 4789647"/>
              <a:gd name="connsiteY42" fmla="*/ 4137139 h 4440186"/>
              <a:gd name="connsiteX43" fmla="*/ 874980 w 4789647"/>
              <a:gd name="connsiteY43" fmla="*/ 4122224 h 4440186"/>
              <a:gd name="connsiteX44" fmla="*/ 852185 w 4789647"/>
              <a:gd name="connsiteY44" fmla="*/ 4106993 h 4440186"/>
              <a:gd name="connsiteX45" fmla="*/ 829619 w 4789647"/>
              <a:gd name="connsiteY45" fmla="*/ 4091451 h 4440186"/>
              <a:gd name="connsiteX46" fmla="*/ 807284 w 4789647"/>
              <a:gd name="connsiteY46" fmla="*/ 4075600 h 4440186"/>
              <a:gd name="connsiteX47" fmla="*/ 785183 w 4789647"/>
              <a:gd name="connsiteY47" fmla="*/ 4059442 h 4440186"/>
              <a:gd name="connsiteX48" fmla="*/ 763321 w 4789647"/>
              <a:gd name="connsiteY48" fmla="*/ 4042983 h 4440186"/>
              <a:gd name="connsiteX49" fmla="*/ 741699 w 4789647"/>
              <a:gd name="connsiteY49" fmla="*/ 4026224 h 4440186"/>
              <a:gd name="connsiteX50" fmla="*/ 720321 w 4789647"/>
              <a:gd name="connsiteY50" fmla="*/ 4009168 h 4440186"/>
              <a:gd name="connsiteX51" fmla="*/ 699190 w 4789647"/>
              <a:gd name="connsiteY51" fmla="*/ 3991819 h 4440186"/>
              <a:gd name="connsiteX52" fmla="*/ 678309 w 4789647"/>
              <a:gd name="connsiteY52" fmla="*/ 3974180 h 4440186"/>
              <a:gd name="connsiteX53" fmla="*/ 657681 w 4789647"/>
              <a:gd name="connsiteY53" fmla="*/ 3956254 h 4440186"/>
              <a:gd name="connsiteX54" fmla="*/ 637309 w 4789647"/>
              <a:gd name="connsiteY54" fmla="*/ 3938043 h 4440186"/>
              <a:gd name="connsiteX55" fmla="*/ 617197 w 4789647"/>
              <a:gd name="connsiteY55" fmla="*/ 3919552 h 4440186"/>
              <a:gd name="connsiteX56" fmla="*/ 597347 w 4789647"/>
              <a:gd name="connsiteY56" fmla="*/ 3900783 h 4440186"/>
              <a:gd name="connsiteX57" fmla="*/ 577763 w 4789647"/>
              <a:gd name="connsiteY57" fmla="*/ 3881739 h 4440186"/>
              <a:gd name="connsiteX58" fmla="*/ 558447 w 4789647"/>
              <a:gd name="connsiteY58" fmla="*/ 3862423 h 4440186"/>
              <a:gd name="connsiteX59" fmla="*/ 539403 w 4789647"/>
              <a:gd name="connsiteY59" fmla="*/ 3842839 h 4440186"/>
              <a:gd name="connsiteX60" fmla="*/ 520634 w 4789647"/>
              <a:gd name="connsiteY60" fmla="*/ 3822989 h 4440186"/>
              <a:gd name="connsiteX61" fmla="*/ 502143 w 4789647"/>
              <a:gd name="connsiteY61" fmla="*/ 3802877 h 4440186"/>
              <a:gd name="connsiteX62" fmla="*/ 483932 w 4789647"/>
              <a:gd name="connsiteY62" fmla="*/ 3782505 h 4440186"/>
              <a:gd name="connsiteX63" fmla="*/ 466006 w 4789647"/>
              <a:gd name="connsiteY63" fmla="*/ 3761878 h 4440186"/>
              <a:gd name="connsiteX64" fmla="*/ 448367 w 4789647"/>
              <a:gd name="connsiteY64" fmla="*/ 3740996 h 4440186"/>
              <a:gd name="connsiteX65" fmla="*/ 431018 w 4789647"/>
              <a:gd name="connsiteY65" fmla="*/ 3719865 h 4440186"/>
              <a:gd name="connsiteX66" fmla="*/ 413962 w 4789647"/>
              <a:gd name="connsiteY66" fmla="*/ 3698487 h 4440186"/>
              <a:gd name="connsiteX67" fmla="*/ 397204 w 4789647"/>
              <a:gd name="connsiteY67" fmla="*/ 3676865 h 4440186"/>
              <a:gd name="connsiteX68" fmla="*/ 380744 w 4789647"/>
              <a:gd name="connsiteY68" fmla="*/ 3655003 h 4440186"/>
              <a:gd name="connsiteX69" fmla="*/ 364587 w 4789647"/>
              <a:gd name="connsiteY69" fmla="*/ 3632902 h 4440186"/>
              <a:gd name="connsiteX70" fmla="*/ 348735 w 4789647"/>
              <a:gd name="connsiteY70" fmla="*/ 3610567 h 4440186"/>
              <a:gd name="connsiteX71" fmla="*/ 333193 w 4789647"/>
              <a:gd name="connsiteY71" fmla="*/ 3588001 h 4440186"/>
              <a:gd name="connsiteX72" fmla="*/ 317962 w 4789647"/>
              <a:gd name="connsiteY72" fmla="*/ 3565206 h 4440186"/>
              <a:gd name="connsiteX73" fmla="*/ 303047 w 4789647"/>
              <a:gd name="connsiteY73" fmla="*/ 3542186 h 4440186"/>
              <a:gd name="connsiteX74" fmla="*/ 288450 w 4789647"/>
              <a:gd name="connsiteY74" fmla="*/ 3518943 h 4440186"/>
              <a:gd name="connsiteX75" fmla="*/ 274174 w 4789647"/>
              <a:gd name="connsiteY75" fmla="*/ 3495482 h 4440186"/>
              <a:gd name="connsiteX76" fmla="*/ 260221 w 4789647"/>
              <a:gd name="connsiteY76" fmla="*/ 3471805 h 4440186"/>
              <a:gd name="connsiteX77" fmla="*/ 246597 w 4789647"/>
              <a:gd name="connsiteY77" fmla="*/ 3447914 h 4440186"/>
              <a:gd name="connsiteX78" fmla="*/ 233302 w 4789647"/>
              <a:gd name="connsiteY78" fmla="*/ 3423814 h 4440186"/>
              <a:gd name="connsiteX79" fmla="*/ 220342 w 4789647"/>
              <a:gd name="connsiteY79" fmla="*/ 3399507 h 4440186"/>
              <a:gd name="connsiteX80" fmla="*/ 207718 w 4789647"/>
              <a:gd name="connsiteY80" fmla="*/ 3374996 h 4440186"/>
              <a:gd name="connsiteX81" fmla="*/ 195434 w 4789647"/>
              <a:gd name="connsiteY81" fmla="*/ 3350284 h 4440186"/>
              <a:gd name="connsiteX82" fmla="*/ 183492 w 4789647"/>
              <a:gd name="connsiteY82" fmla="*/ 3325376 h 4440186"/>
              <a:gd name="connsiteX83" fmla="*/ 171897 w 4789647"/>
              <a:gd name="connsiteY83" fmla="*/ 3300272 h 4440186"/>
              <a:gd name="connsiteX84" fmla="*/ 160650 w 4789647"/>
              <a:gd name="connsiteY84" fmla="*/ 3274978 h 4440186"/>
              <a:gd name="connsiteX85" fmla="*/ 149756 w 4789647"/>
              <a:gd name="connsiteY85" fmla="*/ 3249495 h 4440186"/>
              <a:gd name="connsiteX86" fmla="*/ 139216 w 4789647"/>
              <a:gd name="connsiteY86" fmla="*/ 3223827 h 4440186"/>
              <a:gd name="connsiteX87" fmla="*/ 129036 w 4789647"/>
              <a:gd name="connsiteY87" fmla="*/ 3197977 h 4440186"/>
              <a:gd name="connsiteX88" fmla="*/ 119216 w 4789647"/>
              <a:gd name="connsiteY88" fmla="*/ 3171948 h 4440186"/>
              <a:gd name="connsiteX89" fmla="*/ 109761 w 4789647"/>
              <a:gd name="connsiteY89" fmla="*/ 3145743 h 4440186"/>
              <a:gd name="connsiteX90" fmla="*/ 100673 w 4789647"/>
              <a:gd name="connsiteY90" fmla="*/ 3119366 h 4440186"/>
              <a:gd name="connsiteX91" fmla="*/ 91957 w 4789647"/>
              <a:gd name="connsiteY91" fmla="*/ 3092819 h 4440186"/>
              <a:gd name="connsiteX92" fmla="*/ 83614 w 4789647"/>
              <a:gd name="connsiteY92" fmla="*/ 3066105 h 4440186"/>
              <a:gd name="connsiteX93" fmla="*/ 75648 w 4789647"/>
              <a:gd name="connsiteY93" fmla="*/ 3039228 h 4440186"/>
              <a:gd name="connsiteX94" fmla="*/ 68061 w 4789647"/>
              <a:gd name="connsiteY94" fmla="*/ 3012191 h 4440186"/>
              <a:gd name="connsiteX95" fmla="*/ 60858 w 4789647"/>
              <a:gd name="connsiteY95" fmla="*/ 2984996 h 4440186"/>
              <a:gd name="connsiteX96" fmla="*/ 54040 w 4789647"/>
              <a:gd name="connsiteY96" fmla="*/ 2957647 h 4440186"/>
              <a:gd name="connsiteX97" fmla="*/ 47612 w 4789647"/>
              <a:gd name="connsiteY97" fmla="*/ 2930147 h 4440186"/>
              <a:gd name="connsiteX98" fmla="*/ 41577 w 4789647"/>
              <a:gd name="connsiteY98" fmla="*/ 2902499 h 4440186"/>
              <a:gd name="connsiteX99" fmla="*/ 35936 w 4789647"/>
              <a:gd name="connsiteY99" fmla="*/ 2874706 h 4440186"/>
              <a:gd name="connsiteX100" fmla="*/ 30694 w 4789647"/>
              <a:gd name="connsiteY100" fmla="*/ 2846771 h 4440186"/>
              <a:gd name="connsiteX101" fmla="*/ 25854 w 4789647"/>
              <a:gd name="connsiteY101" fmla="*/ 2818697 h 4440186"/>
              <a:gd name="connsiteX102" fmla="*/ 21419 w 4789647"/>
              <a:gd name="connsiteY102" fmla="*/ 2790489 h 4440186"/>
              <a:gd name="connsiteX103" fmla="*/ 17391 w 4789647"/>
              <a:gd name="connsiteY103" fmla="*/ 2762147 h 4440186"/>
              <a:gd name="connsiteX104" fmla="*/ 13774 w 4789647"/>
              <a:gd name="connsiteY104" fmla="*/ 2733675 h 4440186"/>
              <a:gd name="connsiteX105" fmla="*/ 10571 w 4789647"/>
              <a:gd name="connsiteY105" fmla="*/ 2705078 h 4440186"/>
              <a:gd name="connsiteX106" fmla="*/ 7785 w 4789647"/>
              <a:gd name="connsiteY106" fmla="*/ 2676357 h 4440186"/>
              <a:gd name="connsiteX107" fmla="*/ 5419 w 4789647"/>
              <a:gd name="connsiteY107" fmla="*/ 2647516 h 4440186"/>
              <a:gd name="connsiteX108" fmla="*/ 3476 w 4789647"/>
              <a:gd name="connsiteY108" fmla="*/ 2618558 h 4440186"/>
              <a:gd name="connsiteX109" fmla="*/ 1960 w 4789647"/>
              <a:gd name="connsiteY109" fmla="*/ 2589486 h 4440186"/>
              <a:gd name="connsiteX110" fmla="*/ 873 w 4789647"/>
              <a:gd name="connsiteY110" fmla="*/ 2560303 h 4440186"/>
              <a:gd name="connsiteX111" fmla="*/ 219 w 4789647"/>
              <a:gd name="connsiteY111" fmla="*/ 2531012 h 4440186"/>
              <a:gd name="connsiteX112" fmla="*/ 0 w 4789647"/>
              <a:gd name="connsiteY112" fmla="*/ 2501616 h 44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4789647" h="4440186">
                <a:moveTo>
                  <a:pt x="0" y="0"/>
                </a:moveTo>
                <a:lnTo>
                  <a:pt x="4789647" y="0"/>
                </a:lnTo>
                <a:lnTo>
                  <a:pt x="4789647" y="4440186"/>
                </a:lnTo>
                <a:lnTo>
                  <a:pt x="1938570" y="4440186"/>
                </a:lnTo>
                <a:lnTo>
                  <a:pt x="1909174" y="4439968"/>
                </a:lnTo>
                <a:lnTo>
                  <a:pt x="1879884" y="4439313"/>
                </a:lnTo>
                <a:lnTo>
                  <a:pt x="1850700" y="4438226"/>
                </a:lnTo>
                <a:lnTo>
                  <a:pt x="1821628" y="4436710"/>
                </a:lnTo>
                <a:lnTo>
                  <a:pt x="1792670" y="4434767"/>
                </a:lnTo>
                <a:lnTo>
                  <a:pt x="1763829" y="4432402"/>
                </a:lnTo>
                <a:lnTo>
                  <a:pt x="1735108" y="4429616"/>
                </a:lnTo>
                <a:lnTo>
                  <a:pt x="1706510" y="4426413"/>
                </a:lnTo>
                <a:lnTo>
                  <a:pt x="1678040" y="4422796"/>
                </a:lnTo>
                <a:lnTo>
                  <a:pt x="1649698" y="4418768"/>
                </a:lnTo>
                <a:lnTo>
                  <a:pt x="1621488" y="4414332"/>
                </a:lnTo>
                <a:lnTo>
                  <a:pt x="1593415" y="4409492"/>
                </a:lnTo>
                <a:lnTo>
                  <a:pt x="1565480" y="4404250"/>
                </a:lnTo>
                <a:lnTo>
                  <a:pt x="1537687" y="4398610"/>
                </a:lnTo>
                <a:lnTo>
                  <a:pt x="1510039" y="4392574"/>
                </a:lnTo>
                <a:lnTo>
                  <a:pt x="1482539" y="4386146"/>
                </a:lnTo>
                <a:lnTo>
                  <a:pt x="1455190" y="4379329"/>
                </a:lnTo>
                <a:lnTo>
                  <a:pt x="1427995" y="4372125"/>
                </a:lnTo>
                <a:lnTo>
                  <a:pt x="1400958" y="4364539"/>
                </a:lnTo>
                <a:lnTo>
                  <a:pt x="1374080" y="4356572"/>
                </a:lnTo>
                <a:lnTo>
                  <a:pt x="1347367" y="4348230"/>
                </a:lnTo>
                <a:lnTo>
                  <a:pt x="1320820" y="4339513"/>
                </a:lnTo>
                <a:lnTo>
                  <a:pt x="1294442" y="4330425"/>
                </a:lnTo>
                <a:lnTo>
                  <a:pt x="1268238" y="4320970"/>
                </a:lnTo>
                <a:lnTo>
                  <a:pt x="1242209" y="4311151"/>
                </a:lnTo>
                <a:lnTo>
                  <a:pt x="1216359" y="4300970"/>
                </a:lnTo>
                <a:lnTo>
                  <a:pt x="1190691" y="4290430"/>
                </a:lnTo>
                <a:lnTo>
                  <a:pt x="1165209" y="4279536"/>
                </a:lnTo>
                <a:lnTo>
                  <a:pt x="1139914" y="4268290"/>
                </a:lnTo>
                <a:lnTo>
                  <a:pt x="1114810" y="4256694"/>
                </a:lnTo>
                <a:lnTo>
                  <a:pt x="1089902" y="4244753"/>
                </a:lnTo>
                <a:lnTo>
                  <a:pt x="1065191" y="4232468"/>
                </a:lnTo>
                <a:lnTo>
                  <a:pt x="1040680" y="4219844"/>
                </a:lnTo>
                <a:lnTo>
                  <a:pt x="1016373" y="4206884"/>
                </a:lnTo>
                <a:lnTo>
                  <a:pt x="992272" y="4193589"/>
                </a:lnTo>
                <a:lnTo>
                  <a:pt x="968382" y="4179965"/>
                </a:lnTo>
                <a:lnTo>
                  <a:pt x="944704" y="4166013"/>
                </a:lnTo>
                <a:lnTo>
                  <a:pt x="921243" y="4151736"/>
                </a:lnTo>
                <a:lnTo>
                  <a:pt x="898000" y="4137139"/>
                </a:lnTo>
                <a:lnTo>
                  <a:pt x="874980" y="4122224"/>
                </a:lnTo>
                <a:lnTo>
                  <a:pt x="852185" y="4106993"/>
                </a:lnTo>
                <a:lnTo>
                  <a:pt x="829619" y="4091451"/>
                </a:lnTo>
                <a:lnTo>
                  <a:pt x="807284" y="4075600"/>
                </a:lnTo>
                <a:lnTo>
                  <a:pt x="785183" y="4059442"/>
                </a:lnTo>
                <a:lnTo>
                  <a:pt x="763321" y="4042983"/>
                </a:lnTo>
                <a:lnTo>
                  <a:pt x="741699" y="4026224"/>
                </a:lnTo>
                <a:lnTo>
                  <a:pt x="720321" y="4009168"/>
                </a:lnTo>
                <a:lnTo>
                  <a:pt x="699190" y="3991819"/>
                </a:lnTo>
                <a:lnTo>
                  <a:pt x="678309" y="3974180"/>
                </a:lnTo>
                <a:lnTo>
                  <a:pt x="657681" y="3956254"/>
                </a:lnTo>
                <a:lnTo>
                  <a:pt x="637309" y="3938043"/>
                </a:lnTo>
                <a:lnTo>
                  <a:pt x="617197" y="3919552"/>
                </a:lnTo>
                <a:lnTo>
                  <a:pt x="597347" y="3900783"/>
                </a:lnTo>
                <a:lnTo>
                  <a:pt x="577763" y="3881739"/>
                </a:lnTo>
                <a:lnTo>
                  <a:pt x="558447" y="3862423"/>
                </a:lnTo>
                <a:lnTo>
                  <a:pt x="539403" y="3842839"/>
                </a:lnTo>
                <a:lnTo>
                  <a:pt x="520634" y="3822989"/>
                </a:lnTo>
                <a:lnTo>
                  <a:pt x="502143" y="3802877"/>
                </a:lnTo>
                <a:lnTo>
                  <a:pt x="483932" y="3782505"/>
                </a:lnTo>
                <a:lnTo>
                  <a:pt x="466006" y="3761878"/>
                </a:lnTo>
                <a:lnTo>
                  <a:pt x="448367" y="3740996"/>
                </a:lnTo>
                <a:lnTo>
                  <a:pt x="431018" y="3719865"/>
                </a:lnTo>
                <a:lnTo>
                  <a:pt x="413962" y="3698487"/>
                </a:lnTo>
                <a:lnTo>
                  <a:pt x="397204" y="3676865"/>
                </a:lnTo>
                <a:lnTo>
                  <a:pt x="380744" y="3655003"/>
                </a:lnTo>
                <a:lnTo>
                  <a:pt x="364587" y="3632902"/>
                </a:lnTo>
                <a:lnTo>
                  <a:pt x="348735" y="3610567"/>
                </a:lnTo>
                <a:lnTo>
                  <a:pt x="333193" y="3588001"/>
                </a:lnTo>
                <a:lnTo>
                  <a:pt x="317962" y="3565206"/>
                </a:lnTo>
                <a:lnTo>
                  <a:pt x="303047" y="3542186"/>
                </a:lnTo>
                <a:lnTo>
                  <a:pt x="288450" y="3518943"/>
                </a:lnTo>
                <a:lnTo>
                  <a:pt x="274174" y="3495482"/>
                </a:lnTo>
                <a:lnTo>
                  <a:pt x="260221" y="3471805"/>
                </a:lnTo>
                <a:lnTo>
                  <a:pt x="246597" y="3447914"/>
                </a:lnTo>
                <a:lnTo>
                  <a:pt x="233302" y="3423814"/>
                </a:lnTo>
                <a:lnTo>
                  <a:pt x="220342" y="3399507"/>
                </a:lnTo>
                <a:lnTo>
                  <a:pt x="207718" y="3374996"/>
                </a:lnTo>
                <a:lnTo>
                  <a:pt x="195434" y="3350284"/>
                </a:lnTo>
                <a:lnTo>
                  <a:pt x="183492" y="3325376"/>
                </a:lnTo>
                <a:lnTo>
                  <a:pt x="171897" y="3300272"/>
                </a:lnTo>
                <a:lnTo>
                  <a:pt x="160650" y="3274978"/>
                </a:lnTo>
                <a:lnTo>
                  <a:pt x="149756" y="3249495"/>
                </a:lnTo>
                <a:lnTo>
                  <a:pt x="139216" y="3223827"/>
                </a:lnTo>
                <a:lnTo>
                  <a:pt x="129036" y="3197977"/>
                </a:lnTo>
                <a:lnTo>
                  <a:pt x="119216" y="3171948"/>
                </a:lnTo>
                <a:lnTo>
                  <a:pt x="109761" y="3145743"/>
                </a:lnTo>
                <a:lnTo>
                  <a:pt x="100673" y="3119366"/>
                </a:lnTo>
                <a:lnTo>
                  <a:pt x="91957" y="3092819"/>
                </a:lnTo>
                <a:lnTo>
                  <a:pt x="83614" y="3066105"/>
                </a:lnTo>
                <a:lnTo>
                  <a:pt x="75648" y="3039228"/>
                </a:lnTo>
                <a:lnTo>
                  <a:pt x="68061" y="3012191"/>
                </a:lnTo>
                <a:lnTo>
                  <a:pt x="60858" y="2984996"/>
                </a:lnTo>
                <a:lnTo>
                  <a:pt x="54040" y="2957647"/>
                </a:lnTo>
                <a:lnTo>
                  <a:pt x="47612" y="2930147"/>
                </a:lnTo>
                <a:lnTo>
                  <a:pt x="41577" y="2902499"/>
                </a:lnTo>
                <a:lnTo>
                  <a:pt x="35936" y="2874706"/>
                </a:lnTo>
                <a:lnTo>
                  <a:pt x="30694" y="2846771"/>
                </a:lnTo>
                <a:lnTo>
                  <a:pt x="25854" y="2818697"/>
                </a:lnTo>
                <a:lnTo>
                  <a:pt x="21419" y="2790489"/>
                </a:lnTo>
                <a:lnTo>
                  <a:pt x="17391" y="2762147"/>
                </a:lnTo>
                <a:lnTo>
                  <a:pt x="13774" y="2733675"/>
                </a:lnTo>
                <a:lnTo>
                  <a:pt x="10571" y="2705078"/>
                </a:lnTo>
                <a:lnTo>
                  <a:pt x="7785" y="2676357"/>
                </a:lnTo>
                <a:lnTo>
                  <a:pt x="5419" y="2647516"/>
                </a:lnTo>
                <a:lnTo>
                  <a:pt x="3476" y="2618558"/>
                </a:lnTo>
                <a:lnTo>
                  <a:pt x="1960" y="2589486"/>
                </a:lnTo>
                <a:lnTo>
                  <a:pt x="873" y="2560303"/>
                </a:lnTo>
                <a:lnTo>
                  <a:pt x="219" y="2531012"/>
                </a:lnTo>
                <a:lnTo>
                  <a:pt x="0" y="250161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på ikonet for å legge til et bilde</a:t>
            </a:r>
            <a:endParaRPr lang="en-US" noProof="0"/>
          </a:p>
        </p:txBody>
      </p:sp>
      <p:grpSp>
        <p:nvGrpSpPr>
          <p:cNvPr id="19" name="object 8">
            <a:extLst>
              <a:ext uri="{FF2B5EF4-FFF2-40B4-BE49-F238E27FC236}">
                <a16:creationId xmlns:a16="http://schemas.microsoft.com/office/drawing/2014/main" id="{B08133C7-62F4-2197-0A1B-6918494C178F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24" name="object 9">
              <a:extLst>
                <a:ext uri="{FF2B5EF4-FFF2-40B4-BE49-F238E27FC236}">
                  <a16:creationId xmlns:a16="http://schemas.microsoft.com/office/drawing/2014/main" id="{91607325-ECDA-5A9D-D5ED-87FC82253497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26" name="object 10">
              <a:extLst>
                <a:ext uri="{FF2B5EF4-FFF2-40B4-BE49-F238E27FC236}">
                  <a16:creationId xmlns:a16="http://schemas.microsoft.com/office/drawing/2014/main" id="{4D1BC8E8-509E-E8C2-8F96-92FF0CC5ABF5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27" name="object 11">
              <a:extLst>
                <a:ext uri="{FF2B5EF4-FFF2-40B4-BE49-F238E27FC236}">
                  <a16:creationId xmlns:a16="http://schemas.microsoft.com/office/drawing/2014/main" id="{C1701DE8-E408-F071-1863-64F262546DE0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3" name="Titel 2">
            <a:extLst>
              <a:ext uri="{FF2B5EF4-FFF2-40B4-BE49-F238E27FC236}">
                <a16:creationId xmlns:a16="http://schemas.microsoft.com/office/drawing/2014/main" id="{9C43D2FD-0155-0953-79ED-FFE947D0A6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59" y="491883"/>
            <a:ext cx="4838004" cy="376895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7F19C68-1EAE-C615-A117-F18BA4B7E5C1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386459" y="1160463"/>
            <a:ext cx="4838004" cy="455841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  <a:latin typeface="Lexend BD" pitchFamily="2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 marL="0" indent="0">
              <a:buFontTx/>
              <a:buNone/>
              <a:defRPr sz="1600"/>
            </a:lvl6pPr>
          </a:lstStyle>
          <a:p>
            <a:pPr lvl="0"/>
            <a:r>
              <a:rPr lang="en-US" noProof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 noProof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89B3C9A3-7326-6535-D16A-3475569EFC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82587" y="265541"/>
            <a:ext cx="4838004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8861C867-F64F-FD09-643F-923839A7602C}"/>
              </a:ext>
            </a:extLst>
          </p:cNvPr>
          <p:cNvSpPr>
            <a:spLocks noGrp="1"/>
          </p:cNvSpPr>
          <p:nvPr>
            <p:ph type="dt" sz="half" idx="36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924058-6E79-4AB2-AB91-DA3699BD7C63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804ECAA-19CF-86AE-BED2-90C1314D7CEA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AF8704E-6EB0-1481-0229-46A7145CC79A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" name="Bildplatzhalter 19">
            <a:extLst>
              <a:ext uri="{FF2B5EF4-FFF2-40B4-BE49-F238E27FC236}">
                <a16:creationId xmlns:a16="http://schemas.microsoft.com/office/drawing/2014/main" id="{A171EABD-2926-72D9-A8EE-2C941C0E44A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476751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ss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D51EC0EF-3B5C-A574-21DA-24BBC9DE1B5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301738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D51EC0EF-3B5C-A574-21DA-24BBC9DE1B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object 7">
            <a:extLst>
              <a:ext uri="{FF2B5EF4-FFF2-40B4-BE49-F238E27FC236}">
                <a16:creationId xmlns:a16="http://schemas.microsoft.com/office/drawing/2014/main" id="{AB9F7F9F-58CD-AE7B-C54E-9813BE15CDE2}"/>
              </a:ext>
            </a:extLst>
          </p:cNvPr>
          <p:cNvSpPr/>
          <p:nvPr/>
        </p:nvSpPr>
        <p:spPr bwMode="gray">
          <a:xfrm>
            <a:off x="0" y="0"/>
            <a:ext cx="6096000" cy="5721350"/>
          </a:xfrm>
          <a:custGeom>
            <a:avLst/>
            <a:gdLst/>
            <a:ahLst/>
            <a:cxnLst/>
            <a:rect l="l" t="t" r="r" b="b"/>
            <a:pathLst>
              <a:path w="7898130" h="7322184">
                <a:moveTo>
                  <a:pt x="7898042" y="0"/>
                </a:moveTo>
                <a:lnTo>
                  <a:pt x="0" y="0"/>
                </a:lnTo>
                <a:lnTo>
                  <a:pt x="0" y="7321787"/>
                </a:lnTo>
                <a:lnTo>
                  <a:pt x="4701375" y="7321787"/>
                </a:lnTo>
                <a:lnTo>
                  <a:pt x="4749847" y="7321426"/>
                </a:lnTo>
                <a:lnTo>
                  <a:pt x="4798147" y="7320347"/>
                </a:lnTo>
                <a:lnTo>
                  <a:pt x="4846270" y="7318555"/>
                </a:lnTo>
                <a:lnTo>
                  <a:pt x="4894209" y="7316054"/>
                </a:lnTo>
                <a:lnTo>
                  <a:pt x="4941960" y="7312851"/>
                </a:lnTo>
                <a:lnTo>
                  <a:pt x="4989519" y="7308950"/>
                </a:lnTo>
                <a:lnTo>
                  <a:pt x="5036879" y="7304356"/>
                </a:lnTo>
                <a:lnTo>
                  <a:pt x="5084036" y="7299074"/>
                </a:lnTo>
                <a:lnTo>
                  <a:pt x="5130984" y="7293110"/>
                </a:lnTo>
                <a:lnTo>
                  <a:pt x="5177719" y="7286468"/>
                </a:lnTo>
                <a:lnTo>
                  <a:pt x="5224236" y="7279154"/>
                </a:lnTo>
                <a:lnTo>
                  <a:pt x="5270529" y="7271172"/>
                </a:lnTo>
                <a:lnTo>
                  <a:pt x="5316593" y="7262528"/>
                </a:lnTo>
                <a:lnTo>
                  <a:pt x="5362423" y="7253228"/>
                </a:lnTo>
                <a:lnTo>
                  <a:pt x="5408014" y="7243275"/>
                </a:lnTo>
                <a:lnTo>
                  <a:pt x="5453361" y="7232675"/>
                </a:lnTo>
                <a:lnTo>
                  <a:pt x="5498459" y="7221434"/>
                </a:lnTo>
                <a:lnTo>
                  <a:pt x="5543303" y="7209555"/>
                </a:lnTo>
                <a:lnTo>
                  <a:pt x="5587887" y="7197046"/>
                </a:lnTo>
                <a:lnTo>
                  <a:pt x="5632207" y="7183909"/>
                </a:lnTo>
                <a:lnTo>
                  <a:pt x="5676257" y="7170152"/>
                </a:lnTo>
                <a:lnTo>
                  <a:pt x="5720033" y="7155778"/>
                </a:lnTo>
                <a:lnTo>
                  <a:pt x="5763529" y="7140793"/>
                </a:lnTo>
                <a:lnTo>
                  <a:pt x="5806740" y="7125201"/>
                </a:lnTo>
                <a:lnTo>
                  <a:pt x="5849661" y="7109009"/>
                </a:lnTo>
                <a:lnTo>
                  <a:pt x="5892287" y="7092221"/>
                </a:lnTo>
                <a:lnTo>
                  <a:pt x="5934613" y="7074842"/>
                </a:lnTo>
                <a:lnTo>
                  <a:pt x="5976633" y="7056877"/>
                </a:lnTo>
                <a:lnTo>
                  <a:pt x="6018344" y="7038332"/>
                </a:lnTo>
                <a:lnTo>
                  <a:pt x="6059739" y="7019211"/>
                </a:lnTo>
                <a:lnTo>
                  <a:pt x="6100813" y="6999520"/>
                </a:lnTo>
                <a:lnTo>
                  <a:pt x="6141561" y="6979263"/>
                </a:lnTo>
                <a:lnTo>
                  <a:pt x="6181979" y="6958447"/>
                </a:lnTo>
                <a:lnTo>
                  <a:pt x="6222061" y="6937075"/>
                </a:lnTo>
                <a:lnTo>
                  <a:pt x="6261802" y="6915153"/>
                </a:lnTo>
                <a:lnTo>
                  <a:pt x="6301197" y="6892686"/>
                </a:lnTo>
                <a:lnTo>
                  <a:pt x="6340241" y="6869680"/>
                </a:lnTo>
                <a:lnTo>
                  <a:pt x="6378929" y="6846138"/>
                </a:lnTo>
                <a:lnTo>
                  <a:pt x="6417255" y="6822067"/>
                </a:lnTo>
                <a:lnTo>
                  <a:pt x="6455215" y="6797472"/>
                </a:lnTo>
                <a:lnTo>
                  <a:pt x="6492803" y="6772357"/>
                </a:lnTo>
                <a:lnTo>
                  <a:pt x="6530015" y="6746728"/>
                </a:lnTo>
                <a:lnTo>
                  <a:pt x="6566845" y="6720590"/>
                </a:lnTo>
                <a:lnTo>
                  <a:pt x="6603288" y="6693947"/>
                </a:lnTo>
                <a:lnTo>
                  <a:pt x="6639339" y="6666806"/>
                </a:lnTo>
                <a:lnTo>
                  <a:pt x="6674993" y="6639170"/>
                </a:lnTo>
                <a:lnTo>
                  <a:pt x="6710245" y="6611046"/>
                </a:lnTo>
                <a:lnTo>
                  <a:pt x="6745090" y="6582438"/>
                </a:lnTo>
                <a:lnTo>
                  <a:pt x="6779522" y="6553351"/>
                </a:lnTo>
                <a:lnTo>
                  <a:pt x="6813537" y="6523791"/>
                </a:lnTo>
                <a:lnTo>
                  <a:pt x="6847130" y="6493762"/>
                </a:lnTo>
                <a:lnTo>
                  <a:pt x="6880294" y="6463271"/>
                </a:lnTo>
                <a:lnTo>
                  <a:pt x="6913026" y="6432320"/>
                </a:lnTo>
                <a:lnTo>
                  <a:pt x="6945321" y="6400917"/>
                </a:lnTo>
                <a:lnTo>
                  <a:pt x="6977172" y="6369066"/>
                </a:lnTo>
                <a:lnTo>
                  <a:pt x="7008575" y="6336772"/>
                </a:lnTo>
                <a:lnTo>
                  <a:pt x="7039525" y="6304040"/>
                </a:lnTo>
                <a:lnTo>
                  <a:pt x="7070017" y="6270875"/>
                </a:lnTo>
                <a:lnTo>
                  <a:pt x="7100046" y="6237282"/>
                </a:lnTo>
                <a:lnTo>
                  <a:pt x="7129606" y="6203268"/>
                </a:lnTo>
                <a:lnTo>
                  <a:pt x="7158693" y="6168835"/>
                </a:lnTo>
                <a:lnTo>
                  <a:pt x="7187301" y="6133990"/>
                </a:lnTo>
                <a:lnTo>
                  <a:pt x="7215425" y="6098738"/>
                </a:lnTo>
                <a:lnTo>
                  <a:pt x="7243060" y="6063084"/>
                </a:lnTo>
                <a:lnTo>
                  <a:pt x="7270202" y="6027033"/>
                </a:lnTo>
                <a:lnTo>
                  <a:pt x="7296844" y="5990590"/>
                </a:lnTo>
                <a:lnTo>
                  <a:pt x="7322983" y="5953760"/>
                </a:lnTo>
                <a:lnTo>
                  <a:pt x="7348612" y="5916549"/>
                </a:lnTo>
                <a:lnTo>
                  <a:pt x="7373727" y="5878960"/>
                </a:lnTo>
                <a:lnTo>
                  <a:pt x="7398322" y="5841000"/>
                </a:lnTo>
                <a:lnTo>
                  <a:pt x="7422393" y="5802674"/>
                </a:lnTo>
                <a:lnTo>
                  <a:pt x="7445934" y="5763987"/>
                </a:lnTo>
                <a:lnTo>
                  <a:pt x="7468941" y="5724943"/>
                </a:lnTo>
                <a:lnTo>
                  <a:pt x="7491408" y="5685548"/>
                </a:lnTo>
                <a:lnTo>
                  <a:pt x="7513330" y="5645807"/>
                </a:lnTo>
                <a:lnTo>
                  <a:pt x="7534701" y="5605725"/>
                </a:lnTo>
                <a:lnTo>
                  <a:pt x="7555518" y="5565307"/>
                </a:lnTo>
                <a:lnTo>
                  <a:pt x="7575775" y="5524558"/>
                </a:lnTo>
                <a:lnTo>
                  <a:pt x="7595466" y="5483484"/>
                </a:lnTo>
                <a:lnTo>
                  <a:pt x="7614587" y="5442089"/>
                </a:lnTo>
                <a:lnTo>
                  <a:pt x="7633132" y="5400379"/>
                </a:lnTo>
                <a:lnTo>
                  <a:pt x="7651097" y="5358358"/>
                </a:lnTo>
                <a:lnTo>
                  <a:pt x="7668476" y="5316032"/>
                </a:lnTo>
                <a:lnTo>
                  <a:pt x="7685264" y="5273406"/>
                </a:lnTo>
                <a:lnTo>
                  <a:pt x="7701456" y="5230485"/>
                </a:lnTo>
                <a:lnTo>
                  <a:pt x="7717047" y="5187274"/>
                </a:lnTo>
                <a:lnTo>
                  <a:pt x="7732033" y="5143778"/>
                </a:lnTo>
                <a:lnTo>
                  <a:pt x="7746406" y="5100003"/>
                </a:lnTo>
                <a:lnTo>
                  <a:pt x="7760164" y="5055952"/>
                </a:lnTo>
                <a:lnTo>
                  <a:pt x="7773300" y="5011632"/>
                </a:lnTo>
                <a:lnTo>
                  <a:pt x="7785810" y="4967048"/>
                </a:lnTo>
                <a:lnTo>
                  <a:pt x="7797688" y="4922204"/>
                </a:lnTo>
                <a:lnTo>
                  <a:pt x="7808930" y="4877106"/>
                </a:lnTo>
                <a:lnTo>
                  <a:pt x="7819530" y="4831759"/>
                </a:lnTo>
                <a:lnTo>
                  <a:pt x="7829482" y="4786168"/>
                </a:lnTo>
                <a:lnTo>
                  <a:pt x="7838783" y="4740338"/>
                </a:lnTo>
                <a:lnTo>
                  <a:pt x="7847427" y="4694274"/>
                </a:lnTo>
                <a:lnTo>
                  <a:pt x="7855408" y="4647981"/>
                </a:lnTo>
                <a:lnTo>
                  <a:pt x="7862722" y="4601465"/>
                </a:lnTo>
                <a:lnTo>
                  <a:pt x="7869364" y="4554730"/>
                </a:lnTo>
                <a:lnTo>
                  <a:pt x="7875329" y="4507781"/>
                </a:lnTo>
                <a:lnTo>
                  <a:pt x="7880610" y="4460624"/>
                </a:lnTo>
                <a:lnTo>
                  <a:pt x="7885204" y="4413264"/>
                </a:lnTo>
                <a:lnTo>
                  <a:pt x="7889106" y="4365706"/>
                </a:lnTo>
                <a:lnTo>
                  <a:pt x="7892309" y="4317954"/>
                </a:lnTo>
                <a:lnTo>
                  <a:pt x="7894809" y="4270015"/>
                </a:lnTo>
                <a:lnTo>
                  <a:pt x="7896602" y="4221893"/>
                </a:lnTo>
                <a:lnTo>
                  <a:pt x="7897681" y="4173593"/>
                </a:lnTo>
                <a:lnTo>
                  <a:pt x="7898042" y="4125120"/>
                </a:lnTo>
                <a:lnTo>
                  <a:pt x="7898042" y="0"/>
                </a:lnTo>
                <a:close/>
              </a:path>
            </a:pathLst>
          </a:custGeom>
          <a:solidFill>
            <a:srgbClr val="004D24"/>
          </a:solidFill>
        </p:spPr>
        <p:txBody>
          <a:bodyPr wrap="square" lIns="0" tIns="0" rIns="0" bIns="0" rtlCol="0"/>
          <a:lstStyle/>
          <a:p>
            <a:endParaRPr lang="en-US" noProof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D6C8FC4-8966-DD2D-A732-0F901F8C5A2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6095932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721040 h 6858000"/>
              <a:gd name="connsiteX5" fmla="*/ 3628654 w 12192000"/>
              <a:gd name="connsiteY5" fmla="*/ 5721040 h 6858000"/>
              <a:gd name="connsiteX6" fmla="*/ 3666067 w 12192000"/>
              <a:gd name="connsiteY6" fmla="*/ 5720758 h 6858000"/>
              <a:gd name="connsiteX7" fmla="*/ 3703346 w 12192000"/>
              <a:gd name="connsiteY7" fmla="*/ 5719915 h 6858000"/>
              <a:gd name="connsiteX8" fmla="*/ 3740489 w 12192000"/>
              <a:gd name="connsiteY8" fmla="*/ 5718515 h 6858000"/>
              <a:gd name="connsiteX9" fmla="*/ 3777489 w 12192000"/>
              <a:gd name="connsiteY9" fmla="*/ 5716560 h 6858000"/>
              <a:gd name="connsiteX10" fmla="*/ 3814345 w 12192000"/>
              <a:gd name="connsiteY10" fmla="*/ 5714058 h 6858000"/>
              <a:gd name="connsiteX11" fmla="*/ 3851052 w 12192000"/>
              <a:gd name="connsiteY11" fmla="*/ 5711010 h 6858000"/>
              <a:gd name="connsiteX12" fmla="*/ 3887606 w 12192000"/>
              <a:gd name="connsiteY12" fmla="*/ 5707420 h 6858000"/>
              <a:gd name="connsiteX13" fmla="*/ 3924003 w 12192000"/>
              <a:gd name="connsiteY13" fmla="*/ 5703293 h 6858000"/>
              <a:gd name="connsiteX14" fmla="*/ 3960239 w 12192000"/>
              <a:gd name="connsiteY14" fmla="*/ 5698633 h 6858000"/>
              <a:gd name="connsiteX15" fmla="*/ 3996310 w 12192000"/>
              <a:gd name="connsiteY15" fmla="*/ 5693443 h 6858000"/>
              <a:gd name="connsiteX16" fmla="*/ 4032213 w 12192000"/>
              <a:gd name="connsiteY16" fmla="*/ 5687728 h 6858000"/>
              <a:gd name="connsiteX17" fmla="*/ 4067944 w 12192000"/>
              <a:gd name="connsiteY17" fmla="*/ 5681491 h 6858000"/>
              <a:gd name="connsiteX18" fmla="*/ 4103497 w 12192000"/>
              <a:gd name="connsiteY18" fmla="*/ 5674737 h 6858000"/>
              <a:gd name="connsiteX19" fmla="*/ 4138870 w 12192000"/>
              <a:gd name="connsiteY19" fmla="*/ 5667470 h 6858000"/>
              <a:gd name="connsiteX20" fmla="*/ 4174058 w 12192000"/>
              <a:gd name="connsiteY20" fmla="*/ 5659693 h 6858000"/>
              <a:gd name="connsiteX21" fmla="*/ 4209058 w 12192000"/>
              <a:gd name="connsiteY21" fmla="*/ 5651410 h 6858000"/>
              <a:gd name="connsiteX22" fmla="*/ 4243866 w 12192000"/>
              <a:gd name="connsiteY22" fmla="*/ 5642627 h 6858000"/>
              <a:gd name="connsiteX23" fmla="*/ 4278478 w 12192000"/>
              <a:gd name="connsiteY23" fmla="*/ 5633345 h 6858000"/>
              <a:gd name="connsiteX24" fmla="*/ 4312889 w 12192000"/>
              <a:gd name="connsiteY24" fmla="*/ 5623571 h 6858000"/>
              <a:gd name="connsiteX25" fmla="*/ 4347097 w 12192000"/>
              <a:gd name="connsiteY25" fmla="*/ 5613306 h 6858000"/>
              <a:gd name="connsiteX26" fmla="*/ 4381096 w 12192000"/>
              <a:gd name="connsiteY26" fmla="*/ 5602557 h 6858000"/>
              <a:gd name="connsiteX27" fmla="*/ 4414883 w 12192000"/>
              <a:gd name="connsiteY27" fmla="*/ 5591325 h 6858000"/>
              <a:gd name="connsiteX28" fmla="*/ 4448455 w 12192000"/>
              <a:gd name="connsiteY28" fmla="*/ 5579616 h 6858000"/>
              <a:gd name="connsiteX29" fmla="*/ 4481806 w 12192000"/>
              <a:gd name="connsiteY29" fmla="*/ 5567433 h 6858000"/>
              <a:gd name="connsiteX30" fmla="*/ 4514934 w 12192000"/>
              <a:gd name="connsiteY30" fmla="*/ 5554781 h 6858000"/>
              <a:gd name="connsiteX31" fmla="*/ 4547834 w 12192000"/>
              <a:gd name="connsiteY31" fmla="*/ 5541664 h 6858000"/>
              <a:gd name="connsiteX32" fmla="*/ 4580502 w 12192000"/>
              <a:gd name="connsiteY32" fmla="*/ 5528084 h 6858000"/>
              <a:gd name="connsiteX33" fmla="*/ 4612935 w 12192000"/>
              <a:gd name="connsiteY33" fmla="*/ 5514047 h 6858000"/>
              <a:gd name="connsiteX34" fmla="*/ 4645128 w 12192000"/>
              <a:gd name="connsiteY34" fmla="*/ 5499556 h 6858000"/>
              <a:gd name="connsiteX35" fmla="*/ 4677079 w 12192000"/>
              <a:gd name="connsiteY35" fmla="*/ 5484616 h 6858000"/>
              <a:gd name="connsiteX36" fmla="*/ 4708780 w 12192000"/>
              <a:gd name="connsiteY36" fmla="*/ 5469230 h 6858000"/>
              <a:gd name="connsiteX37" fmla="*/ 4740231 w 12192000"/>
              <a:gd name="connsiteY37" fmla="*/ 5453401 h 6858000"/>
              <a:gd name="connsiteX38" fmla="*/ 4771426 w 12192000"/>
              <a:gd name="connsiteY38" fmla="*/ 5437136 h 6858000"/>
              <a:gd name="connsiteX39" fmla="*/ 4802363 w 12192000"/>
              <a:gd name="connsiteY39" fmla="*/ 5420437 h 6858000"/>
              <a:gd name="connsiteX40" fmla="*/ 4833036 w 12192000"/>
              <a:gd name="connsiteY40" fmla="*/ 5403308 h 6858000"/>
              <a:gd name="connsiteX41" fmla="*/ 4863442 w 12192000"/>
              <a:gd name="connsiteY41" fmla="*/ 5385753 h 6858000"/>
              <a:gd name="connsiteX42" fmla="*/ 4893577 w 12192000"/>
              <a:gd name="connsiteY42" fmla="*/ 5367776 h 6858000"/>
              <a:gd name="connsiteX43" fmla="*/ 4923438 w 12192000"/>
              <a:gd name="connsiteY43" fmla="*/ 5349381 h 6858000"/>
              <a:gd name="connsiteX44" fmla="*/ 4953020 w 12192000"/>
              <a:gd name="connsiteY44" fmla="*/ 5330573 h 6858000"/>
              <a:gd name="connsiteX45" fmla="*/ 4982318 w 12192000"/>
              <a:gd name="connsiteY45" fmla="*/ 5311355 h 6858000"/>
              <a:gd name="connsiteX46" fmla="*/ 5011329 w 12192000"/>
              <a:gd name="connsiteY46" fmla="*/ 5291731 h 6858000"/>
              <a:gd name="connsiteX47" fmla="*/ 5040050 w 12192000"/>
              <a:gd name="connsiteY47" fmla="*/ 5271705 h 6858000"/>
              <a:gd name="connsiteX48" fmla="*/ 5068477 w 12192000"/>
              <a:gd name="connsiteY48" fmla="*/ 5251282 h 6858000"/>
              <a:gd name="connsiteX49" fmla="*/ 5096605 w 12192000"/>
              <a:gd name="connsiteY49" fmla="*/ 5230463 h 6858000"/>
              <a:gd name="connsiteX50" fmla="*/ 5124430 w 12192000"/>
              <a:gd name="connsiteY50" fmla="*/ 5209256 h 6858000"/>
              <a:gd name="connsiteX51" fmla="*/ 5151949 w 12192000"/>
              <a:gd name="connsiteY51" fmla="*/ 5187662 h 6858000"/>
              <a:gd name="connsiteX52" fmla="*/ 5179157 w 12192000"/>
              <a:gd name="connsiteY52" fmla="*/ 5165687 h 6858000"/>
              <a:gd name="connsiteX53" fmla="*/ 5206051 w 12192000"/>
              <a:gd name="connsiteY53" fmla="*/ 5143333 h 6858000"/>
              <a:gd name="connsiteX54" fmla="*/ 5232627 w 12192000"/>
              <a:gd name="connsiteY54" fmla="*/ 5120606 h 6858000"/>
              <a:gd name="connsiteX55" fmla="*/ 5258881 w 12192000"/>
              <a:gd name="connsiteY55" fmla="*/ 5097508 h 6858000"/>
              <a:gd name="connsiteX56" fmla="*/ 5284809 w 12192000"/>
              <a:gd name="connsiteY56" fmla="*/ 5074044 h 6858000"/>
              <a:gd name="connsiteX57" fmla="*/ 5310406 w 12192000"/>
              <a:gd name="connsiteY57" fmla="*/ 5050220 h 6858000"/>
              <a:gd name="connsiteX58" fmla="*/ 5335669 w 12192000"/>
              <a:gd name="connsiteY58" fmla="*/ 5026035 h 6858000"/>
              <a:gd name="connsiteX59" fmla="*/ 5360595 w 12192000"/>
              <a:gd name="connsiteY59" fmla="*/ 5001498 h 6858000"/>
              <a:gd name="connsiteX60" fmla="*/ 5385179 w 12192000"/>
              <a:gd name="connsiteY60" fmla="*/ 4976610 h 6858000"/>
              <a:gd name="connsiteX61" fmla="*/ 5409417 w 12192000"/>
              <a:gd name="connsiteY61" fmla="*/ 4951377 h 6858000"/>
              <a:gd name="connsiteX62" fmla="*/ 5433305 w 12192000"/>
              <a:gd name="connsiteY62" fmla="*/ 4925801 h 6858000"/>
              <a:gd name="connsiteX63" fmla="*/ 5456839 w 12192000"/>
              <a:gd name="connsiteY63" fmla="*/ 4899887 h 6858000"/>
              <a:gd name="connsiteX64" fmla="*/ 5480016 w 12192000"/>
              <a:gd name="connsiteY64" fmla="*/ 4873638 h 6858000"/>
              <a:gd name="connsiteX65" fmla="*/ 5502832 w 12192000"/>
              <a:gd name="connsiteY65" fmla="*/ 4847061 h 6858000"/>
              <a:gd name="connsiteX66" fmla="*/ 5525282 w 12192000"/>
              <a:gd name="connsiteY66" fmla="*/ 4820156 h 6858000"/>
              <a:gd name="connsiteX67" fmla="*/ 5547362 w 12192000"/>
              <a:gd name="connsiteY67" fmla="*/ 4792929 h 6858000"/>
              <a:gd name="connsiteX68" fmla="*/ 5569069 w 12192000"/>
              <a:gd name="connsiteY68" fmla="*/ 4765384 h 6858000"/>
              <a:gd name="connsiteX69" fmla="*/ 5590399 w 12192000"/>
              <a:gd name="connsiteY69" fmla="*/ 4737525 h 6858000"/>
              <a:gd name="connsiteX70" fmla="*/ 5611348 w 12192000"/>
              <a:gd name="connsiteY70" fmla="*/ 4709355 h 6858000"/>
              <a:gd name="connsiteX71" fmla="*/ 5631911 w 12192000"/>
              <a:gd name="connsiteY71" fmla="*/ 4680880 h 6858000"/>
              <a:gd name="connsiteX72" fmla="*/ 5652086 w 12192000"/>
              <a:gd name="connsiteY72" fmla="*/ 4652102 h 6858000"/>
              <a:gd name="connsiteX73" fmla="*/ 5671867 w 12192000"/>
              <a:gd name="connsiteY73" fmla="*/ 4623026 h 6858000"/>
              <a:gd name="connsiteX74" fmla="*/ 5691252 w 12192000"/>
              <a:gd name="connsiteY74" fmla="*/ 4593655 h 6858000"/>
              <a:gd name="connsiteX75" fmla="*/ 5710234 w 12192000"/>
              <a:gd name="connsiteY75" fmla="*/ 4563994 h 6858000"/>
              <a:gd name="connsiteX76" fmla="*/ 5728813 w 12192000"/>
              <a:gd name="connsiteY76" fmla="*/ 4534048 h 6858000"/>
              <a:gd name="connsiteX77" fmla="*/ 5746983 w 12192000"/>
              <a:gd name="connsiteY77" fmla="*/ 4503819 h 6858000"/>
              <a:gd name="connsiteX78" fmla="*/ 5764740 w 12192000"/>
              <a:gd name="connsiteY78" fmla="*/ 4473311 h 6858000"/>
              <a:gd name="connsiteX79" fmla="*/ 5782081 w 12192000"/>
              <a:gd name="connsiteY79" fmla="*/ 4442529 h 6858000"/>
              <a:gd name="connsiteX80" fmla="*/ 5799001 w 12192000"/>
              <a:gd name="connsiteY80" fmla="*/ 4411476 h 6858000"/>
              <a:gd name="connsiteX81" fmla="*/ 5815495 w 12192000"/>
              <a:gd name="connsiteY81" fmla="*/ 4380157 h 6858000"/>
              <a:gd name="connsiteX82" fmla="*/ 5831563 w 12192000"/>
              <a:gd name="connsiteY82" fmla="*/ 4348576 h 6858000"/>
              <a:gd name="connsiteX83" fmla="*/ 5847198 w 12192000"/>
              <a:gd name="connsiteY83" fmla="*/ 4316736 h 6858000"/>
              <a:gd name="connsiteX84" fmla="*/ 5862396 w 12192000"/>
              <a:gd name="connsiteY84" fmla="*/ 4284641 h 6858000"/>
              <a:gd name="connsiteX85" fmla="*/ 5877154 w 12192000"/>
              <a:gd name="connsiteY85" fmla="*/ 4252297 h 6858000"/>
              <a:gd name="connsiteX86" fmla="*/ 5891467 w 12192000"/>
              <a:gd name="connsiteY86" fmla="*/ 4219706 h 6858000"/>
              <a:gd name="connsiteX87" fmla="*/ 5905333 w 12192000"/>
              <a:gd name="connsiteY87" fmla="*/ 4186871 h 6858000"/>
              <a:gd name="connsiteX88" fmla="*/ 5918747 w 12192000"/>
              <a:gd name="connsiteY88" fmla="*/ 4153799 h 6858000"/>
              <a:gd name="connsiteX89" fmla="*/ 5931705 w 12192000"/>
              <a:gd name="connsiteY89" fmla="*/ 4120492 h 6858000"/>
              <a:gd name="connsiteX90" fmla="*/ 5944202 w 12192000"/>
              <a:gd name="connsiteY90" fmla="*/ 4086955 h 6858000"/>
              <a:gd name="connsiteX91" fmla="*/ 5956235 w 12192000"/>
              <a:gd name="connsiteY91" fmla="*/ 4053191 h 6858000"/>
              <a:gd name="connsiteX92" fmla="*/ 5967802 w 12192000"/>
              <a:gd name="connsiteY92" fmla="*/ 4019205 h 6858000"/>
              <a:gd name="connsiteX93" fmla="*/ 5978895 w 12192000"/>
              <a:gd name="connsiteY93" fmla="*/ 3985000 h 6858000"/>
              <a:gd name="connsiteX94" fmla="*/ 5989514 w 12192000"/>
              <a:gd name="connsiteY94" fmla="*/ 3950580 h 6858000"/>
              <a:gd name="connsiteX95" fmla="*/ 5999653 w 12192000"/>
              <a:gd name="connsiteY95" fmla="*/ 3915949 h 6858000"/>
              <a:gd name="connsiteX96" fmla="*/ 6009308 w 12192000"/>
              <a:gd name="connsiteY96" fmla="*/ 3881113 h 6858000"/>
              <a:gd name="connsiteX97" fmla="*/ 6018476 w 12192000"/>
              <a:gd name="connsiteY97" fmla="*/ 3846073 h 6858000"/>
              <a:gd name="connsiteX98" fmla="*/ 6027153 w 12192000"/>
              <a:gd name="connsiteY98" fmla="*/ 3810834 h 6858000"/>
              <a:gd name="connsiteX99" fmla="*/ 6035335 w 12192000"/>
              <a:gd name="connsiteY99" fmla="*/ 3775402 h 6858000"/>
              <a:gd name="connsiteX100" fmla="*/ 6043016 w 12192000"/>
              <a:gd name="connsiteY100" fmla="*/ 3739778 h 6858000"/>
              <a:gd name="connsiteX101" fmla="*/ 6050195 w 12192000"/>
              <a:gd name="connsiteY101" fmla="*/ 3703968 h 6858000"/>
              <a:gd name="connsiteX102" fmla="*/ 6056866 w 12192000"/>
              <a:gd name="connsiteY102" fmla="*/ 3667975 h 6858000"/>
              <a:gd name="connsiteX103" fmla="*/ 6063026 w 12192000"/>
              <a:gd name="connsiteY103" fmla="*/ 3631803 h 6858000"/>
              <a:gd name="connsiteX104" fmla="*/ 6068671 w 12192000"/>
              <a:gd name="connsiteY104" fmla="*/ 3595456 h 6858000"/>
              <a:gd name="connsiteX105" fmla="*/ 6073798 w 12192000"/>
              <a:gd name="connsiteY105" fmla="*/ 3558939 h 6858000"/>
              <a:gd name="connsiteX106" fmla="*/ 6078402 w 12192000"/>
              <a:gd name="connsiteY106" fmla="*/ 3522254 h 6858000"/>
              <a:gd name="connsiteX107" fmla="*/ 6082478 w 12192000"/>
              <a:gd name="connsiteY107" fmla="*/ 3485407 h 6858000"/>
              <a:gd name="connsiteX108" fmla="*/ 6086024 w 12192000"/>
              <a:gd name="connsiteY108" fmla="*/ 3448401 h 6858000"/>
              <a:gd name="connsiteX109" fmla="*/ 6089035 w 12192000"/>
              <a:gd name="connsiteY109" fmla="*/ 3411241 h 6858000"/>
              <a:gd name="connsiteX110" fmla="*/ 6091507 w 12192000"/>
              <a:gd name="connsiteY110" fmla="*/ 3373929 h 6858000"/>
              <a:gd name="connsiteX111" fmla="*/ 6093437 w 12192000"/>
              <a:gd name="connsiteY111" fmla="*/ 3336471 h 6858000"/>
              <a:gd name="connsiteX112" fmla="*/ 6094821 w 12192000"/>
              <a:gd name="connsiteY112" fmla="*/ 3298869 h 6858000"/>
              <a:gd name="connsiteX113" fmla="*/ 6095654 w 12192000"/>
              <a:gd name="connsiteY113" fmla="*/ 3261129 h 6858000"/>
              <a:gd name="connsiteX114" fmla="*/ 6095932 w 12192000"/>
              <a:gd name="connsiteY114" fmla="*/ 32232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2000" h="6858000">
                <a:moveTo>
                  <a:pt x="6095932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721040"/>
                </a:lnTo>
                <a:lnTo>
                  <a:pt x="3628654" y="5721040"/>
                </a:lnTo>
                <a:lnTo>
                  <a:pt x="3666067" y="5720758"/>
                </a:lnTo>
                <a:lnTo>
                  <a:pt x="3703346" y="5719915"/>
                </a:lnTo>
                <a:lnTo>
                  <a:pt x="3740489" y="5718515"/>
                </a:lnTo>
                <a:lnTo>
                  <a:pt x="3777489" y="5716560"/>
                </a:lnTo>
                <a:lnTo>
                  <a:pt x="3814345" y="5714058"/>
                </a:lnTo>
                <a:lnTo>
                  <a:pt x="3851052" y="5711010"/>
                </a:lnTo>
                <a:lnTo>
                  <a:pt x="3887606" y="5707420"/>
                </a:lnTo>
                <a:lnTo>
                  <a:pt x="3924003" y="5703293"/>
                </a:lnTo>
                <a:lnTo>
                  <a:pt x="3960239" y="5698633"/>
                </a:lnTo>
                <a:lnTo>
                  <a:pt x="3996310" y="5693443"/>
                </a:lnTo>
                <a:lnTo>
                  <a:pt x="4032213" y="5687728"/>
                </a:lnTo>
                <a:lnTo>
                  <a:pt x="4067944" y="5681491"/>
                </a:lnTo>
                <a:lnTo>
                  <a:pt x="4103497" y="5674737"/>
                </a:lnTo>
                <a:lnTo>
                  <a:pt x="4138870" y="5667470"/>
                </a:lnTo>
                <a:lnTo>
                  <a:pt x="4174058" y="5659693"/>
                </a:lnTo>
                <a:lnTo>
                  <a:pt x="4209058" y="5651410"/>
                </a:lnTo>
                <a:lnTo>
                  <a:pt x="4243866" y="5642627"/>
                </a:lnTo>
                <a:lnTo>
                  <a:pt x="4278478" y="5633345"/>
                </a:lnTo>
                <a:lnTo>
                  <a:pt x="4312889" y="5623571"/>
                </a:lnTo>
                <a:lnTo>
                  <a:pt x="4347097" y="5613306"/>
                </a:lnTo>
                <a:lnTo>
                  <a:pt x="4381096" y="5602557"/>
                </a:lnTo>
                <a:lnTo>
                  <a:pt x="4414883" y="5591325"/>
                </a:lnTo>
                <a:lnTo>
                  <a:pt x="4448455" y="5579616"/>
                </a:lnTo>
                <a:lnTo>
                  <a:pt x="4481806" y="5567433"/>
                </a:lnTo>
                <a:lnTo>
                  <a:pt x="4514934" y="5554781"/>
                </a:lnTo>
                <a:lnTo>
                  <a:pt x="4547834" y="5541664"/>
                </a:lnTo>
                <a:lnTo>
                  <a:pt x="4580502" y="5528084"/>
                </a:lnTo>
                <a:lnTo>
                  <a:pt x="4612935" y="5514047"/>
                </a:lnTo>
                <a:lnTo>
                  <a:pt x="4645128" y="5499556"/>
                </a:lnTo>
                <a:lnTo>
                  <a:pt x="4677079" y="5484616"/>
                </a:lnTo>
                <a:lnTo>
                  <a:pt x="4708780" y="5469230"/>
                </a:lnTo>
                <a:lnTo>
                  <a:pt x="4740231" y="5453401"/>
                </a:lnTo>
                <a:lnTo>
                  <a:pt x="4771426" y="5437136"/>
                </a:lnTo>
                <a:lnTo>
                  <a:pt x="4802363" y="5420437"/>
                </a:lnTo>
                <a:lnTo>
                  <a:pt x="4833036" y="5403308"/>
                </a:lnTo>
                <a:lnTo>
                  <a:pt x="4863442" y="5385753"/>
                </a:lnTo>
                <a:lnTo>
                  <a:pt x="4893577" y="5367776"/>
                </a:lnTo>
                <a:lnTo>
                  <a:pt x="4923438" y="5349381"/>
                </a:lnTo>
                <a:lnTo>
                  <a:pt x="4953020" y="5330573"/>
                </a:lnTo>
                <a:lnTo>
                  <a:pt x="4982318" y="5311355"/>
                </a:lnTo>
                <a:lnTo>
                  <a:pt x="5011329" y="5291731"/>
                </a:lnTo>
                <a:lnTo>
                  <a:pt x="5040050" y="5271705"/>
                </a:lnTo>
                <a:lnTo>
                  <a:pt x="5068477" y="5251282"/>
                </a:lnTo>
                <a:lnTo>
                  <a:pt x="5096605" y="5230463"/>
                </a:lnTo>
                <a:lnTo>
                  <a:pt x="5124430" y="5209256"/>
                </a:lnTo>
                <a:lnTo>
                  <a:pt x="5151949" y="5187662"/>
                </a:lnTo>
                <a:lnTo>
                  <a:pt x="5179157" y="5165687"/>
                </a:lnTo>
                <a:lnTo>
                  <a:pt x="5206051" y="5143333"/>
                </a:lnTo>
                <a:lnTo>
                  <a:pt x="5232627" y="5120606"/>
                </a:lnTo>
                <a:lnTo>
                  <a:pt x="5258881" y="5097508"/>
                </a:lnTo>
                <a:lnTo>
                  <a:pt x="5284809" y="5074044"/>
                </a:lnTo>
                <a:lnTo>
                  <a:pt x="5310406" y="5050220"/>
                </a:lnTo>
                <a:lnTo>
                  <a:pt x="5335669" y="5026035"/>
                </a:lnTo>
                <a:lnTo>
                  <a:pt x="5360595" y="5001498"/>
                </a:lnTo>
                <a:lnTo>
                  <a:pt x="5385179" y="4976610"/>
                </a:lnTo>
                <a:lnTo>
                  <a:pt x="5409417" y="4951377"/>
                </a:lnTo>
                <a:lnTo>
                  <a:pt x="5433305" y="4925801"/>
                </a:lnTo>
                <a:lnTo>
                  <a:pt x="5456839" y="4899887"/>
                </a:lnTo>
                <a:lnTo>
                  <a:pt x="5480016" y="4873638"/>
                </a:lnTo>
                <a:lnTo>
                  <a:pt x="5502832" y="4847061"/>
                </a:lnTo>
                <a:lnTo>
                  <a:pt x="5525282" y="4820156"/>
                </a:lnTo>
                <a:lnTo>
                  <a:pt x="5547362" y="4792929"/>
                </a:lnTo>
                <a:lnTo>
                  <a:pt x="5569069" y="4765384"/>
                </a:lnTo>
                <a:lnTo>
                  <a:pt x="5590399" y="4737525"/>
                </a:lnTo>
                <a:lnTo>
                  <a:pt x="5611348" y="4709355"/>
                </a:lnTo>
                <a:lnTo>
                  <a:pt x="5631911" y="4680880"/>
                </a:lnTo>
                <a:lnTo>
                  <a:pt x="5652086" y="4652102"/>
                </a:lnTo>
                <a:lnTo>
                  <a:pt x="5671867" y="4623026"/>
                </a:lnTo>
                <a:lnTo>
                  <a:pt x="5691252" y="4593655"/>
                </a:lnTo>
                <a:lnTo>
                  <a:pt x="5710234" y="4563994"/>
                </a:lnTo>
                <a:lnTo>
                  <a:pt x="5728813" y="4534048"/>
                </a:lnTo>
                <a:lnTo>
                  <a:pt x="5746983" y="4503819"/>
                </a:lnTo>
                <a:lnTo>
                  <a:pt x="5764740" y="4473311"/>
                </a:lnTo>
                <a:lnTo>
                  <a:pt x="5782081" y="4442529"/>
                </a:lnTo>
                <a:lnTo>
                  <a:pt x="5799001" y="4411476"/>
                </a:lnTo>
                <a:lnTo>
                  <a:pt x="5815495" y="4380157"/>
                </a:lnTo>
                <a:lnTo>
                  <a:pt x="5831563" y="4348576"/>
                </a:lnTo>
                <a:lnTo>
                  <a:pt x="5847198" y="4316736"/>
                </a:lnTo>
                <a:lnTo>
                  <a:pt x="5862396" y="4284641"/>
                </a:lnTo>
                <a:lnTo>
                  <a:pt x="5877154" y="4252297"/>
                </a:lnTo>
                <a:lnTo>
                  <a:pt x="5891467" y="4219706"/>
                </a:lnTo>
                <a:lnTo>
                  <a:pt x="5905333" y="4186871"/>
                </a:lnTo>
                <a:lnTo>
                  <a:pt x="5918747" y="4153799"/>
                </a:lnTo>
                <a:lnTo>
                  <a:pt x="5931705" y="4120492"/>
                </a:lnTo>
                <a:lnTo>
                  <a:pt x="5944202" y="4086955"/>
                </a:lnTo>
                <a:lnTo>
                  <a:pt x="5956235" y="4053191"/>
                </a:lnTo>
                <a:lnTo>
                  <a:pt x="5967802" y="4019205"/>
                </a:lnTo>
                <a:lnTo>
                  <a:pt x="5978895" y="3985000"/>
                </a:lnTo>
                <a:lnTo>
                  <a:pt x="5989514" y="3950580"/>
                </a:lnTo>
                <a:lnTo>
                  <a:pt x="5999653" y="3915949"/>
                </a:lnTo>
                <a:lnTo>
                  <a:pt x="6009308" y="3881113"/>
                </a:lnTo>
                <a:lnTo>
                  <a:pt x="6018476" y="3846073"/>
                </a:lnTo>
                <a:lnTo>
                  <a:pt x="6027153" y="3810834"/>
                </a:lnTo>
                <a:lnTo>
                  <a:pt x="6035335" y="3775402"/>
                </a:lnTo>
                <a:lnTo>
                  <a:pt x="6043016" y="3739778"/>
                </a:lnTo>
                <a:lnTo>
                  <a:pt x="6050195" y="3703968"/>
                </a:lnTo>
                <a:lnTo>
                  <a:pt x="6056866" y="3667975"/>
                </a:lnTo>
                <a:lnTo>
                  <a:pt x="6063026" y="3631803"/>
                </a:lnTo>
                <a:lnTo>
                  <a:pt x="6068671" y="3595456"/>
                </a:lnTo>
                <a:lnTo>
                  <a:pt x="6073798" y="3558939"/>
                </a:lnTo>
                <a:lnTo>
                  <a:pt x="6078402" y="3522254"/>
                </a:lnTo>
                <a:lnTo>
                  <a:pt x="6082478" y="3485407"/>
                </a:lnTo>
                <a:lnTo>
                  <a:pt x="6086024" y="3448401"/>
                </a:lnTo>
                <a:lnTo>
                  <a:pt x="6089035" y="3411241"/>
                </a:lnTo>
                <a:lnTo>
                  <a:pt x="6091507" y="3373929"/>
                </a:lnTo>
                <a:lnTo>
                  <a:pt x="6093437" y="3336471"/>
                </a:lnTo>
                <a:lnTo>
                  <a:pt x="6094821" y="3298869"/>
                </a:lnTo>
                <a:lnTo>
                  <a:pt x="6095654" y="3261129"/>
                </a:lnTo>
                <a:lnTo>
                  <a:pt x="6095932" y="322325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noProof="0"/>
              <a:t>Klikk på ikonet for å legge til et bilde</a:t>
            </a:r>
            <a:endParaRPr lang="en-GB" noProof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7F19C68-1EAE-C615-A117-F18BA4B7E5C1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386459" y="1160463"/>
            <a:ext cx="4838004" cy="455841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  <a:latin typeface="Lexend BD" pitchFamily="2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 marL="0" indent="0">
              <a:buFontTx/>
              <a:buNone/>
              <a:defRPr sz="1600"/>
            </a:lvl6pPr>
          </a:lstStyle>
          <a:p>
            <a:pPr lvl="0"/>
            <a:r>
              <a:rPr lang="en-US" noProof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BC0DD27-114C-DDAE-A24F-D30CE00169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6460" y="491883"/>
            <a:ext cx="4838004" cy="376895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heading</a:t>
            </a:r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98E6F30E-C587-42D4-20C1-1CFEBFEDD6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82588" y="265541"/>
            <a:ext cx="4838004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15" name="Bildplatzhalter 16">
            <a:extLst>
              <a:ext uri="{FF2B5EF4-FFF2-40B4-BE49-F238E27FC236}">
                <a16:creationId xmlns:a16="http://schemas.microsoft.com/office/drawing/2014/main" id="{76670CF0-AC93-B219-A230-E66431066A5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490432" y="6170720"/>
            <a:ext cx="318980" cy="318980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3B511F25-4227-D392-D30A-77594980A722}"/>
              </a:ext>
            </a:extLst>
          </p:cNvPr>
          <p:cNvSpPr>
            <a:spLocks noGrp="1"/>
          </p:cNvSpPr>
          <p:nvPr>
            <p:ph type="dt" sz="half" idx="37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16AFDB-9583-485A-99C0-AC4D5E031536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1A11871C-9E7F-6D51-815E-03231CC4DEBF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1E346A6-1557-C4E8-55FC-4385179FF757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Bildplatzhalter 19">
            <a:extLst>
              <a:ext uri="{FF2B5EF4-FFF2-40B4-BE49-F238E27FC236}">
                <a16:creationId xmlns:a16="http://schemas.microsoft.com/office/drawing/2014/main" id="{058959EE-C3C4-2D61-D00B-F4179AF53E41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93165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8B947A7-049B-C730-FA11-7792B23B17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39693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8B947A7-049B-C730-FA11-7792B23B17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51B21D90-9527-D4BA-D5D6-44BF1191E5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7D9DD465-DA2D-D889-7408-6A0D3AB0FA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gray">
          <a:xfrm>
            <a:off x="7022032" y="1528730"/>
            <a:ext cx="4789647" cy="4440186"/>
          </a:xfrm>
          <a:custGeom>
            <a:avLst/>
            <a:gdLst>
              <a:gd name="connsiteX0" fmla="*/ 0 w 4789647"/>
              <a:gd name="connsiteY0" fmla="*/ 0 h 4440186"/>
              <a:gd name="connsiteX1" fmla="*/ 4789647 w 4789647"/>
              <a:gd name="connsiteY1" fmla="*/ 0 h 4440186"/>
              <a:gd name="connsiteX2" fmla="*/ 4789647 w 4789647"/>
              <a:gd name="connsiteY2" fmla="*/ 4440186 h 4440186"/>
              <a:gd name="connsiteX3" fmla="*/ 1938570 w 4789647"/>
              <a:gd name="connsiteY3" fmla="*/ 4440186 h 4440186"/>
              <a:gd name="connsiteX4" fmla="*/ 1909174 w 4789647"/>
              <a:gd name="connsiteY4" fmla="*/ 4439968 h 4440186"/>
              <a:gd name="connsiteX5" fmla="*/ 1879884 w 4789647"/>
              <a:gd name="connsiteY5" fmla="*/ 4439313 h 4440186"/>
              <a:gd name="connsiteX6" fmla="*/ 1850700 w 4789647"/>
              <a:gd name="connsiteY6" fmla="*/ 4438226 h 4440186"/>
              <a:gd name="connsiteX7" fmla="*/ 1821628 w 4789647"/>
              <a:gd name="connsiteY7" fmla="*/ 4436710 h 4440186"/>
              <a:gd name="connsiteX8" fmla="*/ 1792670 w 4789647"/>
              <a:gd name="connsiteY8" fmla="*/ 4434767 h 4440186"/>
              <a:gd name="connsiteX9" fmla="*/ 1763829 w 4789647"/>
              <a:gd name="connsiteY9" fmla="*/ 4432402 h 4440186"/>
              <a:gd name="connsiteX10" fmla="*/ 1735108 w 4789647"/>
              <a:gd name="connsiteY10" fmla="*/ 4429616 h 4440186"/>
              <a:gd name="connsiteX11" fmla="*/ 1706510 w 4789647"/>
              <a:gd name="connsiteY11" fmla="*/ 4426413 h 4440186"/>
              <a:gd name="connsiteX12" fmla="*/ 1678040 w 4789647"/>
              <a:gd name="connsiteY12" fmla="*/ 4422796 h 4440186"/>
              <a:gd name="connsiteX13" fmla="*/ 1649698 w 4789647"/>
              <a:gd name="connsiteY13" fmla="*/ 4418768 h 4440186"/>
              <a:gd name="connsiteX14" fmla="*/ 1621488 w 4789647"/>
              <a:gd name="connsiteY14" fmla="*/ 4414332 h 4440186"/>
              <a:gd name="connsiteX15" fmla="*/ 1593415 w 4789647"/>
              <a:gd name="connsiteY15" fmla="*/ 4409492 h 4440186"/>
              <a:gd name="connsiteX16" fmla="*/ 1565480 w 4789647"/>
              <a:gd name="connsiteY16" fmla="*/ 4404250 h 4440186"/>
              <a:gd name="connsiteX17" fmla="*/ 1537687 w 4789647"/>
              <a:gd name="connsiteY17" fmla="*/ 4398610 h 4440186"/>
              <a:gd name="connsiteX18" fmla="*/ 1510039 w 4789647"/>
              <a:gd name="connsiteY18" fmla="*/ 4392574 h 4440186"/>
              <a:gd name="connsiteX19" fmla="*/ 1482539 w 4789647"/>
              <a:gd name="connsiteY19" fmla="*/ 4386146 h 4440186"/>
              <a:gd name="connsiteX20" fmla="*/ 1455190 w 4789647"/>
              <a:gd name="connsiteY20" fmla="*/ 4379329 h 4440186"/>
              <a:gd name="connsiteX21" fmla="*/ 1427995 w 4789647"/>
              <a:gd name="connsiteY21" fmla="*/ 4372125 h 4440186"/>
              <a:gd name="connsiteX22" fmla="*/ 1400958 w 4789647"/>
              <a:gd name="connsiteY22" fmla="*/ 4364539 h 4440186"/>
              <a:gd name="connsiteX23" fmla="*/ 1374080 w 4789647"/>
              <a:gd name="connsiteY23" fmla="*/ 4356572 h 4440186"/>
              <a:gd name="connsiteX24" fmla="*/ 1347367 w 4789647"/>
              <a:gd name="connsiteY24" fmla="*/ 4348230 h 4440186"/>
              <a:gd name="connsiteX25" fmla="*/ 1320820 w 4789647"/>
              <a:gd name="connsiteY25" fmla="*/ 4339513 h 4440186"/>
              <a:gd name="connsiteX26" fmla="*/ 1294442 w 4789647"/>
              <a:gd name="connsiteY26" fmla="*/ 4330425 h 4440186"/>
              <a:gd name="connsiteX27" fmla="*/ 1268238 w 4789647"/>
              <a:gd name="connsiteY27" fmla="*/ 4320970 h 4440186"/>
              <a:gd name="connsiteX28" fmla="*/ 1242209 w 4789647"/>
              <a:gd name="connsiteY28" fmla="*/ 4311151 h 4440186"/>
              <a:gd name="connsiteX29" fmla="*/ 1216359 w 4789647"/>
              <a:gd name="connsiteY29" fmla="*/ 4300970 h 4440186"/>
              <a:gd name="connsiteX30" fmla="*/ 1190691 w 4789647"/>
              <a:gd name="connsiteY30" fmla="*/ 4290430 h 4440186"/>
              <a:gd name="connsiteX31" fmla="*/ 1165209 w 4789647"/>
              <a:gd name="connsiteY31" fmla="*/ 4279536 h 4440186"/>
              <a:gd name="connsiteX32" fmla="*/ 1139914 w 4789647"/>
              <a:gd name="connsiteY32" fmla="*/ 4268290 h 4440186"/>
              <a:gd name="connsiteX33" fmla="*/ 1114810 w 4789647"/>
              <a:gd name="connsiteY33" fmla="*/ 4256694 h 4440186"/>
              <a:gd name="connsiteX34" fmla="*/ 1089902 w 4789647"/>
              <a:gd name="connsiteY34" fmla="*/ 4244753 h 4440186"/>
              <a:gd name="connsiteX35" fmla="*/ 1065191 w 4789647"/>
              <a:gd name="connsiteY35" fmla="*/ 4232468 h 4440186"/>
              <a:gd name="connsiteX36" fmla="*/ 1040680 w 4789647"/>
              <a:gd name="connsiteY36" fmla="*/ 4219844 h 4440186"/>
              <a:gd name="connsiteX37" fmla="*/ 1016373 w 4789647"/>
              <a:gd name="connsiteY37" fmla="*/ 4206884 h 4440186"/>
              <a:gd name="connsiteX38" fmla="*/ 992272 w 4789647"/>
              <a:gd name="connsiteY38" fmla="*/ 4193589 h 4440186"/>
              <a:gd name="connsiteX39" fmla="*/ 968382 w 4789647"/>
              <a:gd name="connsiteY39" fmla="*/ 4179965 h 4440186"/>
              <a:gd name="connsiteX40" fmla="*/ 944704 w 4789647"/>
              <a:gd name="connsiteY40" fmla="*/ 4166013 h 4440186"/>
              <a:gd name="connsiteX41" fmla="*/ 921243 w 4789647"/>
              <a:gd name="connsiteY41" fmla="*/ 4151736 h 4440186"/>
              <a:gd name="connsiteX42" fmla="*/ 898000 w 4789647"/>
              <a:gd name="connsiteY42" fmla="*/ 4137139 h 4440186"/>
              <a:gd name="connsiteX43" fmla="*/ 874980 w 4789647"/>
              <a:gd name="connsiteY43" fmla="*/ 4122224 h 4440186"/>
              <a:gd name="connsiteX44" fmla="*/ 852185 w 4789647"/>
              <a:gd name="connsiteY44" fmla="*/ 4106993 h 4440186"/>
              <a:gd name="connsiteX45" fmla="*/ 829619 w 4789647"/>
              <a:gd name="connsiteY45" fmla="*/ 4091451 h 4440186"/>
              <a:gd name="connsiteX46" fmla="*/ 807284 w 4789647"/>
              <a:gd name="connsiteY46" fmla="*/ 4075600 h 4440186"/>
              <a:gd name="connsiteX47" fmla="*/ 785183 w 4789647"/>
              <a:gd name="connsiteY47" fmla="*/ 4059442 h 4440186"/>
              <a:gd name="connsiteX48" fmla="*/ 763321 w 4789647"/>
              <a:gd name="connsiteY48" fmla="*/ 4042983 h 4440186"/>
              <a:gd name="connsiteX49" fmla="*/ 741699 w 4789647"/>
              <a:gd name="connsiteY49" fmla="*/ 4026224 h 4440186"/>
              <a:gd name="connsiteX50" fmla="*/ 720321 w 4789647"/>
              <a:gd name="connsiteY50" fmla="*/ 4009168 h 4440186"/>
              <a:gd name="connsiteX51" fmla="*/ 699190 w 4789647"/>
              <a:gd name="connsiteY51" fmla="*/ 3991819 h 4440186"/>
              <a:gd name="connsiteX52" fmla="*/ 678309 w 4789647"/>
              <a:gd name="connsiteY52" fmla="*/ 3974180 h 4440186"/>
              <a:gd name="connsiteX53" fmla="*/ 657681 w 4789647"/>
              <a:gd name="connsiteY53" fmla="*/ 3956254 h 4440186"/>
              <a:gd name="connsiteX54" fmla="*/ 637309 w 4789647"/>
              <a:gd name="connsiteY54" fmla="*/ 3938043 h 4440186"/>
              <a:gd name="connsiteX55" fmla="*/ 617197 w 4789647"/>
              <a:gd name="connsiteY55" fmla="*/ 3919552 h 4440186"/>
              <a:gd name="connsiteX56" fmla="*/ 597347 w 4789647"/>
              <a:gd name="connsiteY56" fmla="*/ 3900783 h 4440186"/>
              <a:gd name="connsiteX57" fmla="*/ 577763 w 4789647"/>
              <a:gd name="connsiteY57" fmla="*/ 3881739 h 4440186"/>
              <a:gd name="connsiteX58" fmla="*/ 558447 w 4789647"/>
              <a:gd name="connsiteY58" fmla="*/ 3862423 h 4440186"/>
              <a:gd name="connsiteX59" fmla="*/ 539403 w 4789647"/>
              <a:gd name="connsiteY59" fmla="*/ 3842839 h 4440186"/>
              <a:gd name="connsiteX60" fmla="*/ 520634 w 4789647"/>
              <a:gd name="connsiteY60" fmla="*/ 3822989 h 4440186"/>
              <a:gd name="connsiteX61" fmla="*/ 502143 w 4789647"/>
              <a:gd name="connsiteY61" fmla="*/ 3802877 h 4440186"/>
              <a:gd name="connsiteX62" fmla="*/ 483932 w 4789647"/>
              <a:gd name="connsiteY62" fmla="*/ 3782505 h 4440186"/>
              <a:gd name="connsiteX63" fmla="*/ 466006 w 4789647"/>
              <a:gd name="connsiteY63" fmla="*/ 3761878 h 4440186"/>
              <a:gd name="connsiteX64" fmla="*/ 448367 w 4789647"/>
              <a:gd name="connsiteY64" fmla="*/ 3740996 h 4440186"/>
              <a:gd name="connsiteX65" fmla="*/ 431018 w 4789647"/>
              <a:gd name="connsiteY65" fmla="*/ 3719865 h 4440186"/>
              <a:gd name="connsiteX66" fmla="*/ 413962 w 4789647"/>
              <a:gd name="connsiteY66" fmla="*/ 3698487 h 4440186"/>
              <a:gd name="connsiteX67" fmla="*/ 397204 w 4789647"/>
              <a:gd name="connsiteY67" fmla="*/ 3676865 h 4440186"/>
              <a:gd name="connsiteX68" fmla="*/ 380744 w 4789647"/>
              <a:gd name="connsiteY68" fmla="*/ 3655003 h 4440186"/>
              <a:gd name="connsiteX69" fmla="*/ 364587 w 4789647"/>
              <a:gd name="connsiteY69" fmla="*/ 3632902 h 4440186"/>
              <a:gd name="connsiteX70" fmla="*/ 348735 w 4789647"/>
              <a:gd name="connsiteY70" fmla="*/ 3610567 h 4440186"/>
              <a:gd name="connsiteX71" fmla="*/ 333193 w 4789647"/>
              <a:gd name="connsiteY71" fmla="*/ 3588001 h 4440186"/>
              <a:gd name="connsiteX72" fmla="*/ 317962 w 4789647"/>
              <a:gd name="connsiteY72" fmla="*/ 3565206 h 4440186"/>
              <a:gd name="connsiteX73" fmla="*/ 303047 w 4789647"/>
              <a:gd name="connsiteY73" fmla="*/ 3542186 h 4440186"/>
              <a:gd name="connsiteX74" fmla="*/ 288450 w 4789647"/>
              <a:gd name="connsiteY74" fmla="*/ 3518943 h 4440186"/>
              <a:gd name="connsiteX75" fmla="*/ 274174 w 4789647"/>
              <a:gd name="connsiteY75" fmla="*/ 3495482 h 4440186"/>
              <a:gd name="connsiteX76" fmla="*/ 260221 w 4789647"/>
              <a:gd name="connsiteY76" fmla="*/ 3471805 h 4440186"/>
              <a:gd name="connsiteX77" fmla="*/ 246597 w 4789647"/>
              <a:gd name="connsiteY77" fmla="*/ 3447914 h 4440186"/>
              <a:gd name="connsiteX78" fmla="*/ 233302 w 4789647"/>
              <a:gd name="connsiteY78" fmla="*/ 3423814 h 4440186"/>
              <a:gd name="connsiteX79" fmla="*/ 220342 w 4789647"/>
              <a:gd name="connsiteY79" fmla="*/ 3399507 h 4440186"/>
              <a:gd name="connsiteX80" fmla="*/ 207718 w 4789647"/>
              <a:gd name="connsiteY80" fmla="*/ 3374996 h 4440186"/>
              <a:gd name="connsiteX81" fmla="*/ 195434 w 4789647"/>
              <a:gd name="connsiteY81" fmla="*/ 3350284 h 4440186"/>
              <a:gd name="connsiteX82" fmla="*/ 183492 w 4789647"/>
              <a:gd name="connsiteY82" fmla="*/ 3325376 h 4440186"/>
              <a:gd name="connsiteX83" fmla="*/ 171897 w 4789647"/>
              <a:gd name="connsiteY83" fmla="*/ 3300272 h 4440186"/>
              <a:gd name="connsiteX84" fmla="*/ 160650 w 4789647"/>
              <a:gd name="connsiteY84" fmla="*/ 3274978 h 4440186"/>
              <a:gd name="connsiteX85" fmla="*/ 149756 w 4789647"/>
              <a:gd name="connsiteY85" fmla="*/ 3249495 h 4440186"/>
              <a:gd name="connsiteX86" fmla="*/ 139216 w 4789647"/>
              <a:gd name="connsiteY86" fmla="*/ 3223827 h 4440186"/>
              <a:gd name="connsiteX87" fmla="*/ 129036 w 4789647"/>
              <a:gd name="connsiteY87" fmla="*/ 3197977 h 4440186"/>
              <a:gd name="connsiteX88" fmla="*/ 119216 w 4789647"/>
              <a:gd name="connsiteY88" fmla="*/ 3171948 h 4440186"/>
              <a:gd name="connsiteX89" fmla="*/ 109761 w 4789647"/>
              <a:gd name="connsiteY89" fmla="*/ 3145743 h 4440186"/>
              <a:gd name="connsiteX90" fmla="*/ 100673 w 4789647"/>
              <a:gd name="connsiteY90" fmla="*/ 3119366 h 4440186"/>
              <a:gd name="connsiteX91" fmla="*/ 91957 w 4789647"/>
              <a:gd name="connsiteY91" fmla="*/ 3092819 h 4440186"/>
              <a:gd name="connsiteX92" fmla="*/ 83614 w 4789647"/>
              <a:gd name="connsiteY92" fmla="*/ 3066105 h 4440186"/>
              <a:gd name="connsiteX93" fmla="*/ 75648 w 4789647"/>
              <a:gd name="connsiteY93" fmla="*/ 3039228 h 4440186"/>
              <a:gd name="connsiteX94" fmla="*/ 68061 w 4789647"/>
              <a:gd name="connsiteY94" fmla="*/ 3012191 h 4440186"/>
              <a:gd name="connsiteX95" fmla="*/ 60858 w 4789647"/>
              <a:gd name="connsiteY95" fmla="*/ 2984996 h 4440186"/>
              <a:gd name="connsiteX96" fmla="*/ 54040 w 4789647"/>
              <a:gd name="connsiteY96" fmla="*/ 2957647 h 4440186"/>
              <a:gd name="connsiteX97" fmla="*/ 47612 w 4789647"/>
              <a:gd name="connsiteY97" fmla="*/ 2930147 h 4440186"/>
              <a:gd name="connsiteX98" fmla="*/ 41577 w 4789647"/>
              <a:gd name="connsiteY98" fmla="*/ 2902499 h 4440186"/>
              <a:gd name="connsiteX99" fmla="*/ 35936 w 4789647"/>
              <a:gd name="connsiteY99" fmla="*/ 2874706 h 4440186"/>
              <a:gd name="connsiteX100" fmla="*/ 30694 w 4789647"/>
              <a:gd name="connsiteY100" fmla="*/ 2846771 h 4440186"/>
              <a:gd name="connsiteX101" fmla="*/ 25854 w 4789647"/>
              <a:gd name="connsiteY101" fmla="*/ 2818697 h 4440186"/>
              <a:gd name="connsiteX102" fmla="*/ 21419 w 4789647"/>
              <a:gd name="connsiteY102" fmla="*/ 2790489 h 4440186"/>
              <a:gd name="connsiteX103" fmla="*/ 17391 w 4789647"/>
              <a:gd name="connsiteY103" fmla="*/ 2762147 h 4440186"/>
              <a:gd name="connsiteX104" fmla="*/ 13774 w 4789647"/>
              <a:gd name="connsiteY104" fmla="*/ 2733675 h 4440186"/>
              <a:gd name="connsiteX105" fmla="*/ 10571 w 4789647"/>
              <a:gd name="connsiteY105" fmla="*/ 2705078 h 4440186"/>
              <a:gd name="connsiteX106" fmla="*/ 7785 w 4789647"/>
              <a:gd name="connsiteY106" fmla="*/ 2676357 h 4440186"/>
              <a:gd name="connsiteX107" fmla="*/ 5419 w 4789647"/>
              <a:gd name="connsiteY107" fmla="*/ 2647516 h 4440186"/>
              <a:gd name="connsiteX108" fmla="*/ 3476 w 4789647"/>
              <a:gd name="connsiteY108" fmla="*/ 2618558 h 4440186"/>
              <a:gd name="connsiteX109" fmla="*/ 1960 w 4789647"/>
              <a:gd name="connsiteY109" fmla="*/ 2589486 h 4440186"/>
              <a:gd name="connsiteX110" fmla="*/ 873 w 4789647"/>
              <a:gd name="connsiteY110" fmla="*/ 2560303 h 4440186"/>
              <a:gd name="connsiteX111" fmla="*/ 219 w 4789647"/>
              <a:gd name="connsiteY111" fmla="*/ 2531012 h 4440186"/>
              <a:gd name="connsiteX112" fmla="*/ 0 w 4789647"/>
              <a:gd name="connsiteY112" fmla="*/ 2501616 h 44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4789647" h="4440186">
                <a:moveTo>
                  <a:pt x="0" y="0"/>
                </a:moveTo>
                <a:lnTo>
                  <a:pt x="4789647" y="0"/>
                </a:lnTo>
                <a:lnTo>
                  <a:pt x="4789647" y="4440186"/>
                </a:lnTo>
                <a:lnTo>
                  <a:pt x="1938570" y="4440186"/>
                </a:lnTo>
                <a:lnTo>
                  <a:pt x="1909174" y="4439968"/>
                </a:lnTo>
                <a:lnTo>
                  <a:pt x="1879884" y="4439313"/>
                </a:lnTo>
                <a:lnTo>
                  <a:pt x="1850700" y="4438226"/>
                </a:lnTo>
                <a:lnTo>
                  <a:pt x="1821628" y="4436710"/>
                </a:lnTo>
                <a:lnTo>
                  <a:pt x="1792670" y="4434767"/>
                </a:lnTo>
                <a:lnTo>
                  <a:pt x="1763829" y="4432402"/>
                </a:lnTo>
                <a:lnTo>
                  <a:pt x="1735108" y="4429616"/>
                </a:lnTo>
                <a:lnTo>
                  <a:pt x="1706510" y="4426413"/>
                </a:lnTo>
                <a:lnTo>
                  <a:pt x="1678040" y="4422796"/>
                </a:lnTo>
                <a:lnTo>
                  <a:pt x="1649698" y="4418768"/>
                </a:lnTo>
                <a:lnTo>
                  <a:pt x="1621488" y="4414332"/>
                </a:lnTo>
                <a:lnTo>
                  <a:pt x="1593415" y="4409492"/>
                </a:lnTo>
                <a:lnTo>
                  <a:pt x="1565480" y="4404250"/>
                </a:lnTo>
                <a:lnTo>
                  <a:pt x="1537687" y="4398610"/>
                </a:lnTo>
                <a:lnTo>
                  <a:pt x="1510039" y="4392574"/>
                </a:lnTo>
                <a:lnTo>
                  <a:pt x="1482539" y="4386146"/>
                </a:lnTo>
                <a:lnTo>
                  <a:pt x="1455190" y="4379329"/>
                </a:lnTo>
                <a:lnTo>
                  <a:pt x="1427995" y="4372125"/>
                </a:lnTo>
                <a:lnTo>
                  <a:pt x="1400958" y="4364539"/>
                </a:lnTo>
                <a:lnTo>
                  <a:pt x="1374080" y="4356572"/>
                </a:lnTo>
                <a:lnTo>
                  <a:pt x="1347367" y="4348230"/>
                </a:lnTo>
                <a:lnTo>
                  <a:pt x="1320820" y="4339513"/>
                </a:lnTo>
                <a:lnTo>
                  <a:pt x="1294442" y="4330425"/>
                </a:lnTo>
                <a:lnTo>
                  <a:pt x="1268238" y="4320970"/>
                </a:lnTo>
                <a:lnTo>
                  <a:pt x="1242209" y="4311151"/>
                </a:lnTo>
                <a:lnTo>
                  <a:pt x="1216359" y="4300970"/>
                </a:lnTo>
                <a:lnTo>
                  <a:pt x="1190691" y="4290430"/>
                </a:lnTo>
                <a:lnTo>
                  <a:pt x="1165209" y="4279536"/>
                </a:lnTo>
                <a:lnTo>
                  <a:pt x="1139914" y="4268290"/>
                </a:lnTo>
                <a:lnTo>
                  <a:pt x="1114810" y="4256694"/>
                </a:lnTo>
                <a:lnTo>
                  <a:pt x="1089902" y="4244753"/>
                </a:lnTo>
                <a:lnTo>
                  <a:pt x="1065191" y="4232468"/>
                </a:lnTo>
                <a:lnTo>
                  <a:pt x="1040680" y="4219844"/>
                </a:lnTo>
                <a:lnTo>
                  <a:pt x="1016373" y="4206884"/>
                </a:lnTo>
                <a:lnTo>
                  <a:pt x="992272" y="4193589"/>
                </a:lnTo>
                <a:lnTo>
                  <a:pt x="968382" y="4179965"/>
                </a:lnTo>
                <a:lnTo>
                  <a:pt x="944704" y="4166013"/>
                </a:lnTo>
                <a:lnTo>
                  <a:pt x="921243" y="4151736"/>
                </a:lnTo>
                <a:lnTo>
                  <a:pt x="898000" y="4137139"/>
                </a:lnTo>
                <a:lnTo>
                  <a:pt x="874980" y="4122224"/>
                </a:lnTo>
                <a:lnTo>
                  <a:pt x="852185" y="4106993"/>
                </a:lnTo>
                <a:lnTo>
                  <a:pt x="829619" y="4091451"/>
                </a:lnTo>
                <a:lnTo>
                  <a:pt x="807284" y="4075600"/>
                </a:lnTo>
                <a:lnTo>
                  <a:pt x="785183" y="4059442"/>
                </a:lnTo>
                <a:lnTo>
                  <a:pt x="763321" y="4042983"/>
                </a:lnTo>
                <a:lnTo>
                  <a:pt x="741699" y="4026224"/>
                </a:lnTo>
                <a:lnTo>
                  <a:pt x="720321" y="4009168"/>
                </a:lnTo>
                <a:lnTo>
                  <a:pt x="699190" y="3991819"/>
                </a:lnTo>
                <a:lnTo>
                  <a:pt x="678309" y="3974180"/>
                </a:lnTo>
                <a:lnTo>
                  <a:pt x="657681" y="3956254"/>
                </a:lnTo>
                <a:lnTo>
                  <a:pt x="637309" y="3938043"/>
                </a:lnTo>
                <a:lnTo>
                  <a:pt x="617197" y="3919552"/>
                </a:lnTo>
                <a:lnTo>
                  <a:pt x="597347" y="3900783"/>
                </a:lnTo>
                <a:lnTo>
                  <a:pt x="577763" y="3881739"/>
                </a:lnTo>
                <a:lnTo>
                  <a:pt x="558447" y="3862423"/>
                </a:lnTo>
                <a:lnTo>
                  <a:pt x="539403" y="3842839"/>
                </a:lnTo>
                <a:lnTo>
                  <a:pt x="520634" y="3822989"/>
                </a:lnTo>
                <a:lnTo>
                  <a:pt x="502143" y="3802877"/>
                </a:lnTo>
                <a:lnTo>
                  <a:pt x="483932" y="3782505"/>
                </a:lnTo>
                <a:lnTo>
                  <a:pt x="466006" y="3761878"/>
                </a:lnTo>
                <a:lnTo>
                  <a:pt x="448367" y="3740996"/>
                </a:lnTo>
                <a:lnTo>
                  <a:pt x="431018" y="3719865"/>
                </a:lnTo>
                <a:lnTo>
                  <a:pt x="413962" y="3698487"/>
                </a:lnTo>
                <a:lnTo>
                  <a:pt x="397204" y="3676865"/>
                </a:lnTo>
                <a:lnTo>
                  <a:pt x="380744" y="3655003"/>
                </a:lnTo>
                <a:lnTo>
                  <a:pt x="364587" y="3632902"/>
                </a:lnTo>
                <a:lnTo>
                  <a:pt x="348735" y="3610567"/>
                </a:lnTo>
                <a:lnTo>
                  <a:pt x="333193" y="3588001"/>
                </a:lnTo>
                <a:lnTo>
                  <a:pt x="317962" y="3565206"/>
                </a:lnTo>
                <a:lnTo>
                  <a:pt x="303047" y="3542186"/>
                </a:lnTo>
                <a:lnTo>
                  <a:pt x="288450" y="3518943"/>
                </a:lnTo>
                <a:lnTo>
                  <a:pt x="274174" y="3495482"/>
                </a:lnTo>
                <a:lnTo>
                  <a:pt x="260221" y="3471805"/>
                </a:lnTo>
                <a:lnTo>
                  <a:pt x="246597" y="3447914"/>
                </a:lnTo>
                <a:lnTo>
                  <a:pt x="233302" y="3423814"/>
                </a:lnTo>
                <a:lnTo>
                  <a:pt x="220342" y="3399507"/>
                </a:lnTo>
                <a:lnTo>
                  <a:pt x="207718" y="3374996"/>
                </a:lnTo>
                <a:lnTo>
                  <a:pt x="195434" y="3350284"/>
                </a:lnTo>
                <a:lnTo>
                  <a:pt x="183492" y="3325376"/>
                </a:lnTo>
                <a:lnTo>
                  <a:pt x="171897" y="3300272"/>
                </a:lnTo>
                <a:lnTo>
                  <a:pt x="160650" y="3274978"/>
                </a:lnTo>
                <a:lnTo>
                  <a:pt x="149756" y="3249495"/>
                </a:lnTo>
                <a:lnTo>
                  <a:pt x="139216" y="3223827"/>
                </a:lnTo>
                <a:lnTo>
                  <a:pt x="129036" y="3197977"/>
                </a:lnTo>
                <a:lnTo>
                  <a:pt x="119216" y="3171948"/>
                </a:lnTo>
                <a:lnTo>
                  <a:pt x="109761" y="3145743"/>
                </a:lnTo>
                <a:lnTo>
                  <a:pt x="100673" y="3119366"/>
                </a:lnTo>
                <a:lnTo>
                  <a:pt x="91957" y="3092819"/>
                </a:lnTo>
                <a:lnTo>
                  <a:pt x="83614" y="3066105"/>
                </a:lnTo>
                <a:lnTo>
                  <a:pt x="75648" y="3039228"/>
                </a:lnTo>
                <a:lnTo>
                  <a:pt x="68061" y="3012191"/>
                </a:lnTo>
                <a:lnTo>
                  <a:pt x="60858" y="2984996"/>
                </a:lnTo>
                <a:lnTo>
                  <a:pt x="54040" y="2957647"/>
                </a:lnTo>
                <a:lnTo>
                  <a:pt x="47612" y="2930147"/>
                </a:lnTo>
                <a:lnTo>
                  <a:pt x="41577" y="2902499"/>
                </a:lnTo>
                <a:lnTo>
                  <a:pt x="35936" y="2874706"/>
                </a:lnTo>
                <a:lnTo>
                  <a:pt x="30694" y="2846771"/>
                </a:lnTo>
                <a:lnTo>
                  <a:pt x="25854" y="2818697"/>
                </a:lnTo>
                <a:lnTo>
                  <a:pt x="21419" y="2790489"/>
                </a:lnTo>
                <a:lnTo>
                  <a:pt x="17391" y="2762147"/>
                </a:lnTo>
                <a:lnTo>
                  <a:pt x="13774" y="2733675"/>
                </a:lnTo>
                <a:lnTo>
                  <a:pt x="10571" y="2705078"/>
                </a:lnTo>
                <a:lnTo>
                  <a:pt x="7785" y="2676357"/>
                </a:lnTo>
                <a:lnTo>
                  <a:pt x="5419" y="2647516"/>
                </a:lnTo>
                <a:lnTo>
                  <a:pt x="3476" y="2618558"/>
                </a:lnTo>
                <a:lnTo>
                  <a:pt x="1960" y="2589486"/>
                </a:lnTo>
                <a:lnTo>
                  <a:pt x="873" y="2560303"/>
                </a:lnTo>
                <a:lnTo>
                  <a:pt x="219" y="2531012"/>
                </a:lnTo>
                <a:lnTo>
                  <a:pt x="0" y="250161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på ikonet for å legge til et bilde</a:t>
            </a:r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9528F242-BD3B-01EB-134C-F8E7E35979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82588" y="1908738"/>
            <a:ext cx="5613400" cy="1636730"/>
          </a:xfrm>
        </p:spPr>
        <p:txBody>
          <a:bodyPr vert="horz" anchor="t" anchorCtr="0">
            <a:spAutoFit/>
          </a:bodyPr>
          <a:lstStyle>
            <a:lvl1pPr>
              <a:lnSpc>
                <a:spcPct val="12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Quote lorem ipsum</a:t>
            </a: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28D7683-162E-7913-135E-4F841CB805CD}"/>
              </a:ext>
            </a:extLst>
          </p:cNvPr>
          <p:cNvSpPr txBox="1"/>
          <p:nvPr/>
        </p:nvSpPr>
        <p:spPr bwMode="gray">
          <a:xfrm>
            <a:off x="380321" y="356533"/>
            <a:ext cx="1188648" cy="12734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0" noProof="0">
                <a:solidFill>
                  <a:schemeClr val="bg1"/>
                </a:solidFill>
                <a:latin typeface="+mj-lt"/>
              </a:rPr>
              <a:t>”</a:t>
            </a:r>
          </a:p>
        </p:txBody>
      </p:sp>
      <p:grpSp>
        <p:nvGrpSpPr>
          <p:cNvPr id="14" name="object 8">
            <a:extLst>
              <a:ext uri="{FF2B5EF4-FFF2-40B4-BE49-F238E27FC236}">
                <a16:creationId xmlns:a16="http://schemas.microsoft.com/office/drawing/2014/main" id="{B39D7F6A-A6B6-798C-A424-8603966C6698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510E9A11-EE0A-F303-7A3C-434F4EF4B3FA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186C636-C14F-C3B8-C0D6-24C3F7FB5056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11EE4303-656A-2D9C-F100-FEFCEFA79B4D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6FF2DC0-43A9-01BB-1E47-AF975CB3990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82587" y="265541"/>
            <a:ext cx="11428413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21" name="Textplatzhalter 17">
            <a:extLst>
              <a:ext uri="{FF2B5EF4-FFF2-40B4-BE49-F238E27FC236}">
                <a16:creationId xmlns:a16="http://schemas.microsoft.com/office/drawing/2014/main" id="{5576433D-85DF-50B4-F97B-0CE3B68642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382588" y="3545468"/>
            <a:ext cx="5613400" cy="528810"/>
          </a:xfrm>
        </p:spPr>
        <p:txBody>
          <a:bodyPr tIns="360000" anchor="t" anchorCtr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First name, Position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28AA3A85-07EF-F7C7-87EB-4C82041264BE}"/>
              </a:ext>
            </a:extLst>
          </p:cNvPr>
          <p:cNvSpPr>
            <a:spLocks noGrp="1"/>
          </p:cNvSpPr>
          <p:nvPr>
            <p:ph type="dt" sz="half" idx="4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80AF49-5C4B-42C2-9F9F-A0C6B74E51D4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84D13B5F-F0D8-9550-4BBC-7DA49B3F6C2E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8185244A-1FBC-A6AF-EE8C-DAF00ABACFB6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Bildplatzhalter 19">
            <a:extLst>
              <a:ext uri="{FF2B5EF4-FFF2-40B4-BE49-F238E27FC236}">
                <a16:creationId xmlns:a16="http://schemas.microsoft.com/office/drawing/2014/main" id="{8A39FDF2-B4B7-5ABB-2D51-6BF444F2881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318939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C6DD037-76D7-BA1B-7CA9-13A5A9930FE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93269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C6DD037-76D7-BA1B-7CA9-13A5A9930F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51B21D90-9527-D4BA-D5D6-44BF1191E5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7D9DD465-DA2D-D889-7408-6A0D3AB0FA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22032" y="1528730"/>
            <a:ext cx="4789647" cy="4440186"/>
          </a:xfrm>
          <a:custGeom>
            <a:avLst/>
            <a:gdLst>
              <a:gd name="connsiteX0" fmla="*/ 0 w 4789647"/>
              <a:gd name="connsiteY0" fmla="*/ 0 h 4440186"/>
              <a:gd name="connsiteX1" fmla="*/ 4789647 w 4789647"/>
              <a:gd name="connsiteY1" fmla="*/ 0 h 4440186"/>
              <a:gd name="connsiteX2" fmla="*/ 4789647 w 4789647"/>
              <a:gd name="connsiteY2" fmla="*/ 4440186 h 4440186"/>
              <a:gd name="connsiteX3" fmla="*/ 1938570 w 4789647"/>
              <a:gd name="connsiteY3" fmla="*/ 4440186 h 4440186"/>
              <a:gd name="connsiteX4" fmla="*/ 1909174 w 4789647"/>
              <a:gd name="connsiteY4" fmla="*/ 4439968 h 4440186"/>
              <a:gd name="connsiteX5" fmla="*/ 1879884 w 4789647"/>
              <a:gd name="connsiteY5" fmla="*/ 4439313 h 4440186"/>
              <a:gd name="connsiteX6" fmla="*/ 1850700 w 4789647"/>
              <a:gd name="connsiteY6" fmla="*/ 4438226 h 4440186"/>
              <a:gd name="connsiteX7" fmla="*/ 1821628 w 4789647"/>
              <a:gd name="connsiteY7" fmla="*/ 4436710 h 4440186"/>
              <a:gd name="connsiteX8" fmla="*/ 1792670 w 4789647"/>
              <a:gd name="connsiteY8" fmla="*/ 4434767 h 4440186"/>
              <a:gd name="connsiteX9" fmla="*/ 1763829 w 4789647"/>
              <a:gd name="connsiteY9" fmla="*/ 4432402 h 4440186"/>
              <a:gd name="connsiteX10" fmla="*/ 1735108 w 4789647"/>
              <a:gd name="connsiteY10" fmla="*/ 4429616 h 4440186"/>
              <a:gd name="connsiteX11" fmla="*/ 1706510 w 4789647"/>
              <a:gd name="connsiteY11" fmla="*/ 4426413 h 4440186"/>
              <a:gd name="connsiteX12" fmla="*/ 1678040 w 4789647"/>
              <a:gd name="connsiteY12" fmla="*/ 4422796 h 4440186"/>
              <a:gd name="connsiteX13" fmla="*/ 1649698 w 4789647"/>
              <a:gd name="connsiteY13" fmla="*/ 4418768 h 4440186"/>
              <a:gd name="connsiteX14" fmla="*/ 1621488 w 4789647"/>
              <a:gd name="connsiteY14" fmla="*/ 4414332 h 4440186"/>
              <a:gd name="connsiteX15" fmla="*/ 1593415 w 4789647"/>
              <a:gd name="connsiteY15" fmla="*/ 4409492 h 4440186"/>
              <a:gd name="connsiteX16" fmla="*/ 1565480 w 4789647"/>
              <a:gd name="connsiteY16" fmla="*/ 4404250 h 4440186"/>
              <a:gd name="connsiteX17" fmla="*/ 1537687 w 4789647"/>
              <a:gd name="connsiteY17" fmla="*/ 4398610 h 4440186"/>
              <a:gd name="connsiteX18" fmla="*/ 1510039 w 4789647"/>
              <a:gd name="connsiteY18" fmla="*/ 4392574 h 4440186"/>
              <a:gd name="connsiteX19" fmla="*/ 1482539 w 4789647"/>
              <a:gd name="connsiteY19" fmla="*/ 4386146 h 4440186"/>
              <a:gd name="connsiteX20" fmla="*/ 1455190 w 4789647"/>
              <a:gd name="connsiteY20" fmla="*/ 4379329 h 4440186"/>
              <a:gd name="connsiteX21" fmla="*/ 1427995 w 4789647"/>
              <a:gd name="connsiteY21" fmla="*/ 4372125 h 4440186"/>
              <a:gd name="connsiteX22" fmla="*/ 1400958 w 4789647"/>
              <a:gd name="connsiteY22" fmla="*/ 4364539 h 4440186"/>
              <a:gd name="connsiteX23" fmla="*/ 1374080 w 4789647"/>
              <a:gd name="connsiteY23" fmla="*/ 4356572 h 4440186"/>
              <a:gd name="connsiteX24" fmla="*/ 1347367 w 4789647"/>
              <a:gd name="connsiteY24" fmla="*/ 4348230 h 4440186"/>
              <a:gd name="connsiteX25" fmla="*/ 1320820 w 4789647"/>
              <a:gd name="connsiteY25" fmla="*/ 4339513 h 4440186"/>
              <a:gd name="connsiteX26" fmla="*/ 1294442 w 4789647"/>
              <a:gd name="connsiteY26" fmla="*/ 4330425 h 4440186"/>
              <a:gd name="connsiteX27" fmla="*/ 1268238 w 4789647"/>
              <a:gd name="connsiteY27" fmla="*/ 4320970 h 4440186"/>
              <a:gd name="connsiteX28" fmla="*/ 1242209 w 4789647"/>
              <a:gd name="connsiteY28" fmla="*/ 4311151 h 4440186"/>
              <a:gd name="connsiteX29" fmla="*/ 1216359 w 4789647"/>
              <a:gd name="connsiteY29" fmla="*/ 4300970 h 4440186"/>
              <a:gd name="connsiteX30" fmla="*/ 1190691 w 4789647"/>
              <a:gd name="connsiteY30" fmla="*/ 4290430 h 4440186"/>
              <a:gd name="connsiteX31" fmla="*/ 1165209 w 4789647"/>
              <a:gd name="connsiteY31" fmla="*/ 4279536 h 4440186"/>
              <a:gd name="connsiteX32" fmla="*/ 1139914 w 4789647"/>
              <a:gd name="connsiteY32" fmla="*/ 4268290 h 4440186"/>
              <a:gd name="connsiteX33" fmla="*/ 1114810 w 4789647"/>
              <a:gd name="connsiteY33" fmla="*/ 4256694 h 4440186"/>
              <a:gd name="connsiteX34" fmla="*/ 1089902 w 4789647"/>
              <a:gd name="connsiteY34" fmla="*/ 4244753 h 4440186"/>
              <a:gd name="connsiteX35" fmla="*/ 1065191 w 4789647"/>
              <a:gd name="connsiteY35" fmla="*/ 4232468 h 4440186"/>
              <a:gd name="connsiteX36" fmla="*/ 1040680 w 4789647"/>
              <a:gd name="connsiteY36" fmla="*/ 4219844 h 4440186"/>
              <a:gd name="connsiteX37" fmla="*/ 1016373 w 4789647"/>
              <a:gd name="connsiteY37" fmla="*/ 4206884 h 4440186"/>
              <a:gd name="connsiteX38" fmla="*/ 992272 w 4789647"/>
              <a:gd name="connsiteY38" fmla="*/ 4193589 h 4440186"/>
              <a:gd name="connsiteX39" fmla="*/ 968382 w 4789647"/>
              <a:gd name="connsiteY39" fmla="*/ 4179965 h 4440186"/>
              <a:gd name="connsiteX40" fmla="*/ 944704 w 4789647"/>
              <a:gd name="connsiteY40" fmla="*/ 4166013 h 4440186"/>
              <a:gd name="connsiteX41" fmla="*/ 921243 w 4789647"/>
              <a:gd name="connsiteY41" fmla="*/ 4151736 h 4440186"/>
              <a:gd name="connsiteX42" fmla="*/ 898000 w 4789647"/>
              <a:gd name="connsiteY42" fmla="*/ 4137139 h 4440186"/>
              <a:gd name="connsiteX43" fmla="*/ 874980 w 4789647"/>
              <a:gd name="connsiteY43" fmla="*/ 4122224 h 4440186"/>
              <a:gd name="connsiteX44" fmla="*/ 852185 w 4789647"/>
              <a:gd name="connsiteY44" fmla="*/ 4106993 h 4440186"/>
              <a:gd name="connsiteX45" fmla="*/ 829619 w 4789647"/>
              <a:gd name="connsiteY45" fmla="*/ 4091451 h 4440186"/>
              <a:gd name="connsiteX46" fmla="*/ 807284 w 4789647"/>
              <a:gd name="connsiteY46" fmla="*/ 4075600 h 4440186"/>
              <a:gd name="connsiteX47" fmla="*/ 785183 w 4789647"/>
              <a:gd name="connsiteY47" fmla="*/ 4059442 h 4440186"/>
              <a:gd name="connsiteX48" fmla="*/ 763321 w 4789647"/>
              <a:gd name="connsiteY48" fmla="*/ 4042983 h 4440186"/>
              <a:gd name="connsiteX49" fmla="*/ 741699 w 4789647"/>
              <a:gd name="connsiteY49" fmla="*/ 4026224 h 4440186"/>
              <a:gd name="connsiteX50" fmla="*/ 720321 w 4789647"/>
              <a:gd name="connsiteY50" fmla="*/ 4009168 h 4440186"/>
              <a:gd name="connsiteX51" fmla="*/ 699190 w 4789647"/>
              <a:gd name="connsiteY51" fmla="*/ 3991819 h 4440186"/>
              <a:gd name="connsiteX52" fmla="*/ 678309 w 4789647"/>
              <a:gd name="connsiteY52" fmla="*/ 3974180 h 4440186"/>
              <a:gd name="connsiteX53" fmla="*/ 657681 w 4789647"/>
              <a:gd name="connsiteY53" fmla="*/ 3956254 h 4440186"/>
              <a:gd name="connsiteX54" fmla="*/ 637309 w 4789647"/>
              <a:gd name="connsiteY54" fmla="*/ 3938043 h 4440186"/>
              <a:gd name="connsiteX55" fmla="*/ 617197 w 4789647"/>
              <a:gd name="connsiteY55" fmla="*/ 3919552 h 4440186"/>
              <a:gd name="connsiteX56" fmla="*/ 597347 w 4789647"/>
              <a:gd name="connsiteY56" fmla="*/ 3900783 h 4440186"/>
              <a:gd name="connsiteX57" fmla="*/ 577763 w 4789647"/>
              <a:gd name="connsiteY57" fmla="*/ 3881739 h 4440186"/>
              <a:gd name="connsiteX58" fmla="*/ 558447 w 4789647"/>
              <a:gd name="connsiteY58" fmla="*/ 3862423 h 4440186"/>
              <a:gd name="connsiteX59" fmla="*/ 539403 w 4789647"/>
              <a:gd name="connsiteY59" fmla="*/ 3842839 h 4440186"/>
              <a:gd name="connsiteX60" fmla="*/ 520634 w 4789647"/>
              <a:gd name="connsiteY60" fmla="*/ 3822989 h 4440186"/>
              <a:gd name="connsiteX61" fmla="*/ 502143 w 4789647"/>
              <a:gd name="connsiteY61" fmla="*/ 3802877 h 4440186"/>
              <a:gd name="connsiteX62" fmla="*/ 483932 w 4789647"/>
              <a:gd name="connsiteY62" fmla="*/ 3782505 h 4440186"/>
              <a:gd name="connsiteX63" fmla="*/ 466006 w 4789647"/>
              <a:gd name="connsiteY63" fmla="*/ 3761878 h 4440186"/>
              <a:gd name="connsiteX64" fmla="*/ 448367 w 4789647"/>
              <a:gd name="connsiteY64" fmla="*/ 3740996 h 4440186"/>
              <a:gd name="connsiteX65" fmla="*/ 431018 w 4789647"/>
              <a:gd name="connsiteY65" fmla="*/ 3719865 h 4440186"/>
              <a:gd name="connsiteX66" fmla="*/ 413962 w 4789647"/>
              <a:gd name="connsiteY66" fmla="*/ 3698487 h 4440186"/>
              <a:gd name="connsiteX67" fmla="*/ 397204 w 4789647"/>
              <a:gd name="connsiteY67" fmla="*/ 3676865 h 4440186"/>
              <a:gd name="connsiteX68" fmla="*/ 380744 w 4789647"/>
              <a:gd name="connsiteY68" fmla="*/ 3655003 h 4440186"/>
              <a:gd name="connsiteX69" fmla="*/ 364587 w 4789647"/>
              <a:gd name="connsiteY69" fmla="*/ 3632902 h 4440186"/>
              <a:gd name="connsiteX70" fmla="*/ 348735 w 4789647"/>
              <a:gd name="connsiteY70" fmla="*/ 3610567 h 4440186"/>
              <a:gd name="connsiteX71" fmla="*/ 333193 w 4789647"/>
              <a:gd name="connsiteY71" fmla="*/ 3588001 h 4440186"/>
              <a:gd name="connsiteX72" fmla="*/ 317962 w 4789647"/>
              <a:gd name="connsiteY72" fmla="*/ 3565206 h 4440186"/>
              <a:gd name="connsiteX73" fmla="*/ 303047 w 4789647"/>
              <a:gd name="connsiteY73" fmla="*/ 3542186 h 4440186"/>
              <a:gd name="connsiteX74" fmla="*/ 288450 w 4789647"/>
              <a:gd name="connsiteY74" fmla="*/ 3518943 h 4440186"/>
              <a:gd name="connsiteX75" fmla="*/ 274174 w 4789647"/>
              <a:gd name="connsiteY75" fmla="*/ 3495482 h 4440186"/>
              <a:gd name="connsiteX76" fmla="*/ 260221 w 4789647"/>
              <a:gd name="connsiteY76" fmla="*/ 3471805 h 4440186"/>
              <a:gd name="connsiteX77" fmla="*/ 246597 w 4789647"/>
              <a:gd name="connsiteY77" fmla="*/ 3447914 h 4440186"/>
              <a:gd name="connsiteX78" fmla="*/ 233302 w 4789647"/>
              <a:gd name="connsiteY78" fmla="*/ 3423814 h 4440186"/>
              <a:gd name="connsiteX79" fmla="*/ 220342 w 4789647"/>
              <a:gd name="connsiteY79" fmla="*/ 3399507 h 4440186"/>
              <a:gd name="connsiteX80" fmla="*/ 207718 w 4789647"/>
              <a:gd name="connsiteY80" fmla="*/ 3374996 h 4440186"/>
              <a:gd name="connsiteX81" fmla="*/ 195434 w 4789647"/>
              <a:gd name="connsiteY81" fmla="*/ 3350284 h 4440186"/>
              <a:gd name="connsiteX82" fmla="*/ 183492 w 4789647"/>
              <a:gd name="connsiteY82" fmla="*/ 3325376 h 4440186"/>
              <a:gd name="connsiteX83" fmla="*/ 171897 w 4789647"/>
              <a:gd name="connsiteY83" fmla="*/ 3300272 h 4440186"/>
              <a:gd name="connsiteX84" fmla="*/ 160650 w 4789647"/>
              <a:gd name="connsiteY84" fmla="*/ 3274978 h 4440186"/>
              <a:gd name="connsiteX85" fmla="*/ 149756 w 4789647"/>
              <a:gd name="connsiteY85" fmla="*/ 3249495 h 4440186"/>
              <a:gd name="connsiteX86" fmla="*/ 139216 w 4789647"/>
              <a:gd name="connsiteY86" fmla="*/ 3223827 h 4440186"/>
              <a:gd name="connsiteX87" fmla="*/ 129036 w 4789647"/>
              <a:gd name="connsiteY87" fmla="*/ 3197977 h 4440186"/>
              <a:gd name="connsiteX88" fmla="*/ 119216 w 4789647"/>
              <a:gd name="connsiteY88" fmla="*/ 3171948 h 4440186"/>
              <a:gd name="connsiteX89" fmla="*/ 109761 w 4789647"/>
              <a:gd name="connsiteY89" fmla="*/ 3145743 h 4440186"/>
              <a:gd name="connsiteX90" fmla="*/ 100673 w 4789647"/>
              <a:gd name="connsiteY90" fmla="*/ 3119366 h 4440186"/>
              <a:gd name="connsiteX91" fmla="*/ 91957 w 4789647"/>
              <a:gd name="connsiteY91" fmla="*/ 3092819 h 4440186"/>
              <a:gd name="connsiteX92" fmla="*/ 83614 w 4789647"/>
              <a:gd name="connsiteY92" fmla="*/ 3066105 h 4440186"/>
              <a:gd name="connsiteX93" fmla="*/ 75648 w 4789647"/>
              <a:gd name="connsiteY93" fmla="*/ 3039228 h 4440186"/>
              <a:gd name="connsiteX94" fmla="*/ 68061 w 4789647"/>
              <a:gd name="connsiteY94" fmla="*/ 3012191 h 4440186"/>
              <a:gd name="connsiteX95" fmla="*/ 60858 w 4789647"/>
              <a:gd name="connsiteY95" fmla="*/ 2984996 h 4440186"/>
              <a:gd name="connsiteX96" fmla="*/ 54040 w 4789647"/>
              <a:gd name="connsiteY96" fmla="*/ 2957647 h 4440186"/>
              <a:gd name="connsiteX97" fmla="*/ 47612 w 4789647"/>
              <a:gd name="connsiteY97" fmla="*/ 2930147 h 4440186"/>
              <a:gd name="connsiteX98" fmla="*/ 41577 w 4789647"/>
              <a:gd name="connsiteY98" fmla="*/ 2902499 h 4440186"/>
              <a:gd name="connsiteX99" fmla="*/ 35936 w 4789647"/>
              <a:gd name="connsiteY99" fmla="*/ 2874706 h 4440186"/>
              <a:gd name="connsiteX100" fmla="*/ 30694 w 4789647"/>
              <a:gd name="connsiteY100" fmla="*/ 2846771 h 4440186"/>
              <a:gd name="connsiteX101" fmla="*/ 25854 w 4789647"/>
              <a:gd name="connsiteY101" fmla="*/ 2818697 h 4440186"/>
              <a:gd name="connsiteX102" fmla="*/ 21419 w 4789647"/>
              <a:gd name="connsiteY102" fmla="*/ 2790489 h 4440186"/>
              <a:gd name="connsiteX103" fmla="*/ 17391 w 4789647"/>
              <a:gd name="connsiteY103" fmla="*/ 2762147 h 4440186"/>
              <a:gd name="connsiteX104" fmla="*/ 13774 w 4789647"/>
              <a:gd name="connsiteY104" fmla="*/ 2733675 h 4440186"/>
              <a:gd name="connsiteX105" fmla="*/ 10571 w 4789647"/>
              <a:gd name="connsiteY105" fmla="*/ 2705078 h 4440186"/>
              <a:gd name="connsiteX106" fmla="*/ 7785 w 4789647"/>
              <a:gd name="connsiteY106" fmla="*/ 2676357 h 4440186"/>
              <a:gd name="connsiteX107" fmla="*/ 5419 w 4789647"/>
              <a:gd name="connsiteY107" fmla="*/ 2647516 h 4440186"/>
              <a:gd name="connsiteX108" fmla="*/ 3476 w 4789647"/>
              <a:gd name="connsiteY108" fmla="*/ 2618558 h 4440186"/>
              <a:gd name="connsiteX109" fmla="*/ 1960 w 4789647"/>
              <a:gd name="connsiteY109" fmla="*/ 2589486 h 4440186"/>
              <a:gd name="connsiteX110" fmla="*/ 873 w 4789647"/>
              <a:gd name="connsiteY110" fmla="*/ 2560303 h 4440186"/>
              <a:gd name="connsiteX111" fmla="*/ 219 w 4789647"/>
              <a:gd name="connsiteY111" fmla="*/ 2531012 h 4440186"/>
              <a:gd name="connsiteX112" fmla="*/ 0 w 4789647"/>
              <a:gd name="connsiteY112" fmla="*/ 2501616 h 44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4789647" h="4440186">
                <a:moveTo>
                  <a:pt x="0" y="0"/>
                </a:moveTo>
                <a:lnTo>
                  <a:pt x="4789647" y="0"/>
                </a:lnTo>
                <a:lnTo>
                  <a:pt x="4789647" y="4440186"/>
                </a:lnTo>
                <a:lnTo>
                  <a:pt x="1938570" y="4440186"/>
                </a:lnTo>
                <a:lnTo>
                  <a:pt x="1909174" y="4439968"/>
                </a:lnTo>
                <a:lnTo>
                  <a:pt x="1879884" y="4439313"/>
                </a:lnTo>
                <a:lnTo>
                  <a:pt x="1850700" y="4438226"/>
                </a:lnTo>
                <a:lnTo>
                  <a:pt x="1821628" y="4436710"/>
                </a:lnTo>
                <a:lnTo>
                  <a:pt x="1792670" y="4434767"/>
                </a:lnTo>
                <a:lnTo>
                  <a:pt x="1763829" y="4432402"/>
                </a:lnTo>
                <a:lnTo>
                  <a:pt x="1735108" y="4429616"/>
                </a:lnTo>
                <a:lnTo>
                  <a:pt x="1706510" y="4426413"/>
                </a:lnTo>
                <a:lnTo>
                  <a:pt x="1678040" y="4422796"/>
                </a:lnTo>
                <a:lnTo>
                  <a:pt x="1649698" y="4418768"/>
                </a:lnTo>
                <a:lnTo>
                  <a:pt x="1621488" y="4414332"/>
                </a:lnTo>
                <a:lnTo>
                  <a:pt x="1593415" y="4409492"/>
                </a:lnTo>
                <a:lnTo>
                  <a:pt x="1565480" y="4404250"/>
                </a:lnTo>
                <a:lnTo>
                  <a:pt x="1537687" y="4398610"/>
                </a:lnTo>
                <a:lnTo>
                  <a:pt x="1510039" y="4392574"/>
                </a:lnTo>
                <a:lnTo>
                  <a:pt x="1482539" y="4386146"/>
                </a:lnTo>
                <a:lnTo>
                  <a:pt x="1455190" y="4379329"/>
                </a:lnTo>
                <a:lnTo>
                  <a:pt x="1427995" y="4372125"/>
                </a:lnTo>
                <a:lnTo>
                  <a:pt x="1400958" y="4364539"/>
                </a:lnTo>
                <a:lnTo>
                  <a:pt x="1374080" y="4356572"/>
                </a:lnTo>
                <a:lnTo>
                  <a:pt x="1347367" y="4348230"/>
                </a:lnTo>
                <a:lnTo>
                  <a:pt x="1320820" y="4339513"/>
                </a:lnTo>
                <a:lnTo>
                  <a:pt x="1294442" y="4330425"/>
                </a:lnTo>
                <a:lnTo>
                  <a:pt x="1268238" y="4320970"/>
                </a:lnTo>
                <a:lnTo>
                  <a:pt x="1242209" y="4311151"/>
                </a:lnTo>
                <a:lnTo>
                  <a:pt x="1216359" y="4300970"/>
                </a:lnTo>
                <a:lnTo>
                  <a:pt x="1190691" y="4290430"/>
                </a:lnTo>
                <a:lnTo>
                  <a:pt x="1165209" y="4279536"/>
                </a:lnTo>
                <a:lnTo>
                  <a:pt x="1139914" y="4268290"/>
                </a:lnTo>
                <a:lnTo>
                  <a:pt x="1114810" y="4256694"/>
                </a:lnTo>
                <a:lnTo>
                  <a:pt x="1089902" y="4244753"/>
                </a:lnTo>
                <a:lnTo>
                  <a:pt x="1065191" y="4232468"/>
                </a:lnTo>
                <a:lnTo>
                  <a:pt x="1040680" y="4219844"/>
                </a:lnTo>
                <a:lnTo>
                  <a:pt x="1016373" y="4206884"/>
                </a:lnTo>
                <a:lnTo>
                  <a:pt x="992272" y="4193589"/>
                </a:lnTo>
                <a:lnTo>
                  <a:pt x="968382" y="4179965"/>
                </a:lnTo>
                <a:lnTo>
                  <a:pt x="944704" y="4166013"/>
                </a:lnTo>
                <a:lnTo>
                  <a:pt x="921243" y="4151736"/>
                </a:lnTo>
                <a:lnTo>
                  <a:pt x="898000" y="4137139"/>
                </a:lnTo>
                <a:lnTo>
                  <a:pt x="874980" y="4122224"/>
                </a:lnTo>
                <a:lnTo>
                  <a:pt x="852185" y="4106993"/>
                </a:lnTo>
                <a:lnTo>
                  <a:pt x="829619" y="4091451"/>
                </a:lnTo>
                <a:lnTo>
                  <a:pt x="807284" y="4075600"/>
                </a:lnTo>
                <a:lnTo>
                  <a:pt x="785183" y="4059442"/>
                </a:lnTo>
                <a:lnTo>
                  <a:pt x="763321" y="4042983"/>
                </a:lnTo>
                <a:lnTo>
                  <a:pt x="741699" y="4026224"/>
                </a:lnTo>
                <a:lnTo>
                  <a:pt x="720321" y="4009168"/>
                </a:lnTo>
                <a:lnTo>
                  <a:pt x="699190" y="3991819"/>
                </a:lnTo>
                <a:lnTo>
                  <a:pt x="678309" y="3974180"/>
                </a:lnTo>
                <a:lnTo>
                  <a:pt x="657681" y="3956254"/>
                </a:lnTo>
                <a:lnTo>
                  <a:pt x="637309" y="3938043"/>
                </a:lnTo>
                <a:lnTo>
                  <a:pt x="617197" y="3919552"/>
                </a:lnTo>
                <a:lnTo>
                  <a:pt x="597347" y="3900783"/>
                </a:lnTo>
                <a:lnTo>
                  <a:pt x="577763" y="3881739"/>
                </a:lnTo>
                <a:lnTo>
                  <a:pt x="558447" y="3862423"/>
                </a:lnTo>
                <a:lnTo>
                  <a:pt x="539403" y="3842839"/>
                </a:lnTo>
                <a:lnTo>
                  <a:pt x="520634" y="3822989"/>
                </a:lnTo>
                <a:lnTo>
                  <a:pt x="502143" y="3802877"/>
                </a:lnTo>
                <a:lnTo>
                  <a:pt x="483932" y="3782505"/>
                </a:lnTo>
                <a:lnTo>
                  <a:pt x="466006" y="3761878"/>
                </a:lnTo>
                <a:lnTo>
                  <a:pt x="448367" y="3740996"/>
                </a:lnTo>
                <a:lnTo>
                  <a:pt x="431018" y="3719865"/>
                </a:lnTo>
                <a:lnTo>
                  <a:pt x="413962" y="3698487"/>
                </a:lnTo>
                <a:lnTo>
                  <a:pt x="397204" y="3676865"/>
                </a:lnTo>
                <a:lnTo>
                  <a:pt x="380744" y="3655003"/>
                </a:lnTo>
                <a:lnTo>
                  <a:pt x="364587" y="3632902"/>
                </a:lnTo>
                <a:lnTo>
                  <a:pt x="348735" y="3610567"/>
                </a:lnTo>
                <a:lnTo>
                  <a:pt x="333193" y="3588001"/>
                </a:lnTo>
                <a:lnTo>
                  <a:pt x="317962" y="3565206"/>
                </a:lnTo>
                <a:lnTo>
                  <a:pt x="303047" y="3542186"/>
                </a:lnTo>
                <a:lnTo>
                  <a:pt x="288450" y="3518943"/>
                </a:lnTo>
                <a:lnTo>
                  <a:pt x="274174" y="3495482"/>
                </a:lnTo>
                <a:lnTo>
                  <a:pt x="260221" y="3471805"/>
                </a:lnTo>
                <a:lnTo>
                  <a:pt x="246597" y="3447914"/>
                </a:lnTo>
                <a:lnTo>
                  <a:pt x="233302" y="3423814"/>
                </a:lnTo>
                <a:lnTo>
                  <a:pt x="220342" y="3399507"/>
                </a:lnTo>
                <a:lnTo>
                  <a:pt x="207718" y="3374996"/>
                </a:lnTo>
                <a:lnTo>
                  <a:pt x="195434" y="3350284"/>
                </a:lnTo>
                <a:lnTo>
                  <a:pt x="183492" y="3325376"/>
                </a:lnTo>
                <a:lnTo>
                  <a:pt x="171897" y="3300272"/>
                </a:lnTo>
                <a:lnTo>
                  <a:pt x="160650" y="3274978"/>
                </a:lnTo>
                <a:lnTo>
                  <a:pt x="149756" y="3249495"/>
                </a:lnTo>
                <a:lnTo>
                  <a:pt x="139216" y="3223827"/>
                </a:lnTo>
                <a:lnTo>
                  <a:pt x="129036" y="3197977"/>
                </a:lnTo>
                <a:lnTo>
                  <a:pt x="119216" y="3171948"/>
                </a:lnTo>
                <a:lnTo>
                  <a:pt x="109761" y="3145743"/>
                </a:lnTo>
                <a:lnTo>
                  <a:pt x="100673" y="3119366"/>
                </a:lnTo>
                <a:lnTo>
                  <a:pt x="91957" y="3092819"/>
                </a:lnTo>
                <a:lnTo>
                  <a:pt x="83614" y="3066105"/>
                </a:lnTo>
                <a:lnTo>
                  <a:pt x="75648" y="3039228"/>
                </a:lnTo>
                <a:lnTo>
                  <a:pt x="68061" y="3012191"/>
                </a:lnTo>
                <a:lnTo>
                  <a:pt x="60858" y="2984996"/>
                </a:lnTo>
                <a:lnTo>
                  <a:pt x="54040" y="2957647"/>
                </a:lnTo>
                <a:lnTo>
                  <a:pt x="47612" y="2930147"/>
                </a:lnTo>
                <a:lnTo>
                  <a:pt x="41577" y="2902499"/>
                </a:lnTo>
                <a:lnTo>
                  <a:pt x="35936" y="2874706"/>
                </a:lnTo>
                <a:lnTo>
                  <a:pt x="30694" y="2846771"/>
                </a:lnTo>
                <a:lnTo>
                  <a:pt x="25854" y="2818697"/>
                </a:lnTo>
                <a:lnTo>
                  <a:pt x="21419" y="2790489"/>
                </a:lnTo>
                <a:lnTo>
                  <a:pt x="17391" y="2762147"/>
                </a:lnTo>
                <a:lnTo>
                  <a:pt x="13774" y="2733675"/>
                </a:lnTo>
                <a:lnTo>
                  <a:pt x="10571" y="2705078"/>
                </a:lnTo>
                <a:lnTo>
                  <a:pt x="7785" y="2676357"/>
                </a:lnTo>
                <a:lnTo>
                  <a:pt x="5419" y="2647516"/>
                </a:lnTo>
                <a:lnTo>
                  <a:pt x="3476" y="2618558"/>
                </a:lnTo>
                <a:lnTo>
                  <a:pt x="1960" y="2589486"/>
                </a:lnTo>
                <a:lnTo>
                  <a:pt x="873" y="2560303"/>
                </a:lnTo>
                <a:lnTo>
                  <a:pt x="219" y="2531012"/>
                </a:lnTo>
                <a:lnTo>
                  <a:pt x="0" y="250161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 noProof="0"/>
              <a:t>Klikk på ikonet for å legge til et bilde</a:t>
            </a:r>
            <a:endParaRPr lang="en-US" noProof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28D7683-162E-7913-135E-4F841CB805CD}"/>
              </a:ext>
            </a:extLst>
          </p:cNvPr>
          <p:cNvSpPr txBox="1"/>
          <p:nvPr/>
        </p:nvSpPr>
        <p:spPr>
          <a:xfrm>
            <a:off x="380321" y="356533"/>
            <a:ext cx="1188648" cy="12734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0" noProof="0">
                <a:solidFill>
                  <a:schemeClr val="tx2"/>
                </a:solidFill>
                <a:latin typeface="+mj-lt"/>
              </a:rPr>
              <a:t>”</a:t>
            </a:r>
          </a:p>
        </p:txBody>
      </p:sp>
      <p:pic>
        <p:nvPicPr>
          <p:cNvPr id="22" name="Grafik 6">
            <a:extLst>
              <a:ext uri="{FF2B5EF4-FFF2-40B4-BE49-F238E27FC236}">
                <a16:creationId xmlns:a16="http://schemas.microsoft.com/office/drawing/2014/main" id="{3968FDED-7E8C-02F5-5853-4B0345D2FF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2576" y="6170498"/>
            <a:ext cx="318980" cy="31898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2922A-EF6F-2597-1827-4FC6633BE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587" y="265541"/>
            <a:ext cx="11428413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16" name="Titel 11">
            <a:extLst>
              <a:ext uri="{FF2B5EF4-FFF2-40B4-BE49-F238E27FC236}">
                <a16:creationId xmlns:a16="http://schemas.microsoft.com/office/drawing/2014/main" id="{4F15C2F9-46FD-C9E3-6EF4-096A7B7EB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1887175"/>
            <a:ext cx="5613400" cy="1636730"/>
          </a:xfrm>
        </p:spPr>
        <p:txBody>
          <a:bodyPr vert="horz" anchor="t" anchorCtr="0">
            <a:spAutoFit/>
          </a:bodyPr>
          <a:lstStyle>
            <a:lvl1pPr>
              <a:lnSpc>
                <a:spcPct val="120000"/>
              </a:lnSpc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Quote lorem ipsum</a:t>
            </a: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  <p:sp>
        <p:nvSpPr>
          <p:cNvPr id="20" name="Textplatzhalter 17">
            <a:extLst>
              <a:ext uri="{FF2B5EF4-FFF2-40B4-BE49-F238E27FC236}">
                <a16:creationId xmlns:a16="http://schemas.microsoft.com/office/drawing/2014/main" id="{FE503730-C14A-0841-7DAB-2525D610D8B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2588" y="3523905"/>
            <a:ext cx="5613400" cy="528810"/>
          </a:xfrm>
        </p:spPr>
        <p:txBody>
          <a:bodyPr tIns="360000" anchor="t" anchorCtr="0"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First name, Position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F8A438A5-680C-45FC-11B2-3DCD9A8A3DC0}"/>
              </a:ext>
            </a:extLst>
          </p:cNvPr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fld id="{A1158C83-1E5B-4BBC-BACC-BAB65AD0BDDF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F19F2E06-072A-2160-7029-620DB52C940D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D1F1F3A2-7B0C-3A1E-1013-99D1288752D7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Bildplatzhalter 19">
            <a:extLst>
              <a:ext uri="{FF2B5EF4-FFF2-40B4-BE49-F238E27FC236}">
                <a16:creationId xmlns:a16="http://schemas.microsoft.com/office/drawing/2014/main" id="{251BD96D-5BCD-1833-AA18-FBF29CFC792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65952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B026CF3-BCE9-9472-A4B9-B1D382CA9F1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85835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B026CF3-BCE9-9472-A4B9-B1D382CA9F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51B21D90-9527-D4BA-D5D6-44BF1191E543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9528F242-BD3B-01EB-134C-F8E7E35979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60850" y="1887175"/>
            <a:ext cx="7550150" cy="1636730"/>
          </a:xfrm>
        </p:spPr>
        <p:txBody>
          <a:bodyPr vert="horz" anchor="t" anchorCtr="0">
            <a:spAutoFit/>
          </a:bodyPr>
          <a:lstStyle>
            <a:lvl1pPr>
              <a:lnSpc>
                <a:spcPct val="120000"/>
              </a:lnSpc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Quote lorem ipsum</a:t>
            </a: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28D7683-162E-7913-135E-4F841CB805CD}"/>
              </a:ext>
            </a:extLst>
          </p:cNvPr>
          <p:cNvSpPr txBox="1"/>
          <p:nvPr/>
        </p:nvSpPr>
        <p:spPr bwMode="gray">
          <a:xfrm>
            <a:off x="3135288" y="1393376"/>
            <a:ext cx="1188648" cy="12734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0" noProof="0">
                <a:solidFill>
                  <a:schemeClr val="tx2"/>
                </a:solidFill>
                <a:latin typeface="+mj-lt"/>
              </a:rPr>
              <a:t>”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6D96BAA-FDE4-28FE-7AEF-3F56BB4CD0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492576" y="6170498"/>
            <a:ext cx="318980" cy="318980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2C0747A9-A3E7-96FB-E929-23904A9EE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82587" y="265541"/>
            <a:ext cx="11428413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97FCB-13B1-A3B1-1025-6D435EDC4D68}"/>
              </a:ext>
            </a:extLst>
          </p:cNvPr>
          <p:cNvSpPr>
            <a:spLocks noGrp="1"/>
          </p:cNvSpPr>
          <p:nvPr>
            <p:ph type="dt" sz="half" idx="23"/>
          </p:nvPr>
        </p:nvSpPr>
        <p:spPr bwMode="gray"/>
        <p:txBody>
          <a:bodyPr/>
          <a:lstStyle/>
          <a:p>
            <a:fld id="{4945CF8F-678E-49A6-B5CA-57291332702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475B5C-40E9-CFD0-B13B-D01A832FEA0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 bwMode="gray"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CDB59002-1255-6078-3309-DFB1C7120D2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 bwMode="gray"/>
        <p:txBody>
          <a:bodyPr/>
          <a:lstStyle/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Textplatzhalter 17">
            <a:extLst>
              <a:ext uri="{FF2B5EF4-FFF2-40B4-BE49-F238E27FC236}">
                <a16:creationId xmlns:a16="http://schemas.microsoft.com/office/drawing/2014/main" id="{62E704E2-AB68-4955-E1C7-316B83D5A5B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4260850" y="3523905"/>
            <a:ext cx="7550150" cy="528810"/>
          </a:xfrm>
        </p:spPr>
        <p:txBody>
          <a:bodyPr tIns="360000" anchor="t" anchorCtr="0"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First name, Position</a:t>
            </a:r>
          </a:p>
        </p:txBody>
      </p:sp>
      <p:sp>
        <p:nvSpPr>
          <p:cNvPr id="9" name="Bildplatzhalter 19">
            <a:extLst>
              <a:ext uri="{FF2B5EF4-FFF2-40B4-BE49-F238E27FC236}">
                <a16:creationId xmlns:a16="http://schemas.microsoft.com/office/drawing/2014/main" id="{F39A7CF6-4924-A210-E3DB-07D6509E83A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25050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39BE747-69D4-BE40-4798-C5250BE5FA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90255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39BE747-69D4-BE40-4798-C5250BE5FA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51B21D90-9527-D4BA-D5D6-44BF1191E543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9528F242-BD3B-01EB-134C-F8E7E35979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60850" y="1887175"/>
            <a:ext cx="7550150" cy="1636730"/>
          </a:xfrm>
        </p:spPr>
        <p:txBody>
          <a:bodyPr vert="horz" anchor="t" anchorCtr="0">
            <a:spAutoFit/>
          </a:bodyPr>
          <a:lstStyle>
            <a:lvl1pPr>
              <a:lnSpc>
                <a:spcPct val="12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Quote lorem ipsum</a:t>
            </a: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28D7683-162E-7913-135E-4F841CB805CD}"/>
              </a:ext>
            </a:extLst>
          </p:cNvPr>
          <p:cNvSpPr txBox="1"/>
          <p:nvPr/>
        </p:nvSpPr>
        <p:spPr bwMode="gray">
          <a:xfrm>
            <a:off x="3135288" y="1393376"/>
            <a:ext cx="1188648" cy="12734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0" noProof="0">
                <a:solidFill>
                  <a:schemeClr val="bg1"/>
                </a:solidFill>
                <a:latin typeface="+mj-lt"/>
              </a:rPr>
              <a:t>”</a:t>
            </a:r>
          </a:p>
        </p:txBody>
      </p:sp>
      <p:grpSp>
        <p:nvGrpSpPr>
          <p:cNvPr id="7" name="object 8">
            <a:extLst>
              <a:ext uri="{FF2B5EF4-FFF2-40B4-BE49-F238E27FC236}">
                <a16:creationId xmlns:a16="http://schemas.microsoft.com/office/drawing/2014/main" id="{BA33DC19-F39D-9A71-68F5-5C370C2AD846}"/>
              </a:ext>
            </a:extLst>
          </p:cNvPr>
          <p:cNvGrpSpPr/>
          <p:nvPr/>
        </p:nvGrpSpPr>
        <p:grpSpPr bwMode="gray">
          <a:xfrm>
            <a:off x="11492020" y="6170720"/>
            <a:ext cx="318980" cy="318980"/>
            <a:chOff x="18934851" y="10156759"/>
            <a:chExt cx="523875" cy="523875"/>
          </a:xfrm>
        </p:grpSpPr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801BE55F-9606-31E1-7763-7FEB8EC6F232}"/>
                </a:ext>
              </a:extLst>
            </p:cNvPr>
            <p:cNvSpPr/>
            <p:nvPr/>
          </p:nvSpPr>
          <p:spPr bwMode="gray">
            <a:xfrm>
              <a:off x="18934851" y="10156759"/>
              <a:ext cx="523875" cy="523875"/>
            </a:xfrm>
            <a:custGeom>
              <a:avLst/>
              <a:gdLst/>
              <a:ahLst/>
              <a:cxnLst/>
              <a:rect l="l" t="t" r="r" b="b"/>
              <a:pathLst>
                <a:path w="523875" h="523875">
                  <a:moveTo>
                    <a:pt x="322178" y="0"/>
                  </a:moveTo>
                  <a:lnTo>
                    <a:pt x="0" y="0"/>
                  </a:lnTo>
                  <a:lnTo>
                    <a:pt x="0" y="322178"/>
                  </a:lnTo>
                  <a:lnTo>
                    <a:pt x="5318" y="368349"/>
                  </a:lnTo>
                  <a:lnTo>
                    <a:pt x="20467" y="410734"/>
                  </a:lnTo>
                  <a:lnTo>
                    <a:pt x="44237" y="448122"/>
                  </a:lnTo>
                  <a:lnTo>
                    <a:pt x="75421" y="479306"/>
                  </a:lnTo>
                  <a:lnTo>
                    <a:pt x="112810" y="503077"/>
                  </a:lnTo>
                  <a:lnTo>
                    <a:pt x="155194" y="518226"/>
                  </a:lnTo>
                  <a:lnTo>
                    <a:pt x="201365" y="523544"/>
                  </a:lnTo>
                  <a:lnTo>
                    <a:pt x="523544" y="523544"/>
                  </a:lnTo>
                  <a:lnTo>
                    <a:pt x="523544" y="201365"/>
                  </a:lnTo>
                  <a:lnTo>
                    <a:pt x="518226" y="155194"/>
                  </a:lnTo>
                  <a:lnTo>
                    <a:pt x="503077" y="112810"/>
                  </a:lnTo>
                  <a:lnTo>
                    <a:pt x="479306" y="75421"/>
                  </a:lnTo>
                  <a:lnTo>
                    <a:pt x="448122" y="44237"/>
                  </a:lnTo>
                  <a:lnTo>
                    <a:pt x="410734" y="20467"/>
                  </a:lnTo>
                  <a:lnTo>
                    <a:pt x="368349" y="5318"/>
                  </a:lnTo>
                  <a:lnTo>
                    <a:pt x="322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AC519FB5-1AEA-E042-F41C-04E9DA964A51}"/>
                </a:ext>
              </a:extLst>
            </p:cNvPr>
            <p:cNvSpPr/>
            <p:nvPr/>
          </p:nvSpPr>
          <p:spPr bwMode="gray">
            <a:xfrm>
              <a:off x="19216760" y="10337986"/>
              <a:ext cx="161290" cy="262255"/>
            </a:xfrm>
            <a:custGeom>
              <a:avLst/>
              <a:gdLst/>
              <a:ahLst/>
              <a:cxnLst/>
              <a:rect l="l" t="t" r="r" b="b"/>
              <a:pathLst>
                <a:path w="161290" h="262254">
                  <a:moveTo>
                    <a:pt x="40271" y="0"/>
                  </a:moveTo>
                  <a:lnTo>
                    <a:pt x="0" y="0"/>
                  </a:lnTo>
                  <a:lnTo>
                    <a:pt x="0" y="140959"/>
                  </a:lnTo>
                  <a:lnTo>
                    <a:pt x="9494" y="187983"/>
                  </a:lnTo>
                  <a:lnTo>
                    <a:pt x="35386" y="226385"/>
                  </a:lnTo>
                  <a:lnTo>
                    <a:pt x="73788" y="252277"/>
                  </a:lnTo>
                  <a:lnTo>
                    <a:pt x="120813" y="261772"/>
                  </a:lnTo>
                  <a:lnTo>
                    <a:pt x="161094" y="261772"/>
                  </a:lnTo>
                  <a:lnTo>
                    <a:pt x="161094" y="120813"/>
                  </a:lnTo>
                  <a:lnTo>
                    <a:pt x="151599" y="73788"/>
                  </a:lnTo>
                  <a:lnTo>
                    <a:pt x="125706" y="35386"/>
                  </a:lnTo>
                  <a:lnTo>
                    <a:pt x="87301" y="9494"/>
                  </a:lnTo>
                  <a:lnTo>
                    <a:pt x="40271" y="0"/>
                  </a:lnTo>
                  <a:close/>
                </a:path>
              </a:pathLst>
            </a:custGeom>
            <a:solidFill>
              <a:srgbClr val="00DE15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0DAF7A71-5B8A-32B5-28AC-258011C3E65B}"/>
                </a:ext>
              </a:extLst>
            </p:cNvPr>
            <p:cNvSpPr/>
            <p:nvPr/>
          </p:nvSpPr>
          <p:spPr bwMode="gray">
            <a:xfrm>
              <a:off x="19015396" y="10237304"/>
              <a:ext cx="161290" cy="362585"/>
            </a:xfrm>
            <a:custGeom>
              <a:avLst/>
              <a:gdLst/>
              <a:ahLst/>
              <a:cxnLst/>
              <a:rect l="l" t="t" r="r" b="b"/>
              <a:pathLst>
                <a:path w="161290" h="362584">
                  <a:moveTo>
                    <a:pt x="161094" y="0"/>
                  </a:moveTo>
                  <a:lnTo>
                    <a:pt x="0" y="0"/>
                  </a:lnTo>
                  <a:lnTo>
                    <a:pt x="0" y="241636"/>
                  </a:lnTo>
                  <a:lnTo>
                    <a:pt x="9494" y="288661"/>
                  </a:lnTo>
                  <a:lnTo>
                    <a:pt x="35387" y="327063"/>
                  </a:lnTo>
                  <a:lnTo>
                    <a:pt x="73792" y="352955"/>
                  </a:lnTo>
                  <a:lnTo>
                    <a:pt x="120823" y="362449"/>
                  </a:lnTo>
                  <a:lnTo>
                    <a:pt x="161094" y="362449"/>
                  </a:lnTo>
                  <a:lnTo>
                    <a:pt x="161094" y="0"/>
                  </a:lnTo>
                  <a:close/>
                </a:path>
              </a:pathLst>
            </a:custGeom>
            <a:solidFill>
              <a:srgbClr val="004D24"/>
            </a:solidFill>
          </p:spPr>
          <p:txBody>
            <a:bodyPr wrap="square" lIns="0" tIns="0" rIns="0" bIns="0" rtlCol="0"/>
            <a:lstStyle/>
            <a:p>
              <a:endParaRPr lang="en-US" noProof="0"/>
            </a:p>
          </p:txBody>
        </p:sp>
      </p:grp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D8971AA6-A8A8-C7C8-5EBF-D2786C0E81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82587" y="265541"/>
            <a:ext cx="11428413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6EAB4C59-066B-52F6-30C5-B303CB95353A}"/>
              </a:ext>
            </a:extLst>
          </p:cNvPr>
          <p:cNvSpPr>
            <a:spLocks noGrp="1"/>
          </p:cNvSpPr>
          <p:nvPr>
            <p:ph type="dt" sz="half" idx="4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96ADF6-9936-45A8-A7AE-08CF9544DE4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2494D20-7786-F9C5-4D69-F427B868B562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25C5F23-020F-D532-B9D0-18F02789CEFE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4" name="Textplatzhalter 17">
            <a:extLst>
              <a:ext uri="{FF2B5EF4-FFF2-40B4-BE49-F238E27FC236}">
                <a16:creationId xmlns:a16="http://schemas.microsoft.com/office/drawing/2014/main" id="{3021DC27-EA68-F613-3DE7-12EBDA2A8DD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4260850" y="3523905"/>
            <a:ext cx="7550150" cy="528810"/>
          </a:xfrm>
        </p:spPr>
        <p:txBody>
          <a:bodyPr tIns="360000" anchor="t" anchorCtr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First name, Position</a:t>
            </a:r>
          </a:p>
        </p:txBody>
      </p:sp>
      <p:sp>
        <p:nvSpPr>
          <p:cNvPr id="4" name="Bildplatzhalter 19">
            <a:extLst>
              <a:ext uri="{FF2B5EF4-FFF2-40B4-BE49-F238E27FC236}">
                <a16:creationId xmlns:a16="http://schemas.microsoft.com/office/drawing/2014/main" id="{93CD882A-7E5D-97E5-A907-6DDBD4E14E8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937457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99DE7B15-DCA0-0D30-8D96-FAF6090C900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840" y="3746204"/>
            <a:ext cx="1469452" cy="1469458"/>
          </a:xfrm>
          <a:custGeom>
            <a:avLst/>
            <a:gdLst>
              <a:gd name="connsiteX0" fmla="*/ 734726 w 1469452"/>
              <a:gd name="connsiteY0" fmla="*/ 0 h 1469458"/>
              <a:gd name="connsiteX1" fmla="*/ 1469452 w 1469452"/>
              <a:gd name="connsiteY1" fmla="*/ 734729 h 1469458"/>
              <a:gd name="connsiteX2" fmla="*/ 734726 w 1469452"/>
              <a:gd name="connsiteY2" fmla="*/ 1469458 h 1469458"/>
              <a:gd name="connsiteX3" fmla="*/ 0 w 1469452"/>
              <a:gd name="connsiteY3" fmla="*/ 734729 h 1469458"/>
              <a:gd name="connsiteX4" fmla="*/ 734726 w 1469452"/>
              <a:gd name="connsiteY4" fmla="*/ 0 h 146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9452" h="1469458">
                <a:moveTo>
                  <a:pt x="734726" y="0"/>
                </a:moveTo>
                <a:cubicBezTo>
                  <a:pt x="1140504" y="0"/>
                  <a:pt x="1469452" y="328949"/>
                  <a:pt x="1469452" y="734729"/>
                </a:cubicBezTo>
                <a:cubicBezTo>
                  <a:pt x="1469452" y="1140509"/>
                  <a:pt x="1140504" y="1469458"/>
                  <a:pt x="734726" y="1469458"/>
                </a:cubicBezTo>
                <a:cubicBezTo>
                  <a:pt x="328948" y="1469458"/>
                  <a:pt x="0" y="1140509"/>
                  <a:pt x="0" y="734729"/>
                </a:cubicBezTo>
                <a:cubicBezTo>
                  <a:pt x="0" y="328949"/>
                  <a:pt x="328948" y="0"/>
                  <a:pt x="7347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GB" noProof="0"/>
              <a:t> </a:t>
            </a:r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07E3C596-F18A-15FD-66E2-11E5DDC3B11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7840" y="1572762"/>
            <a:ext cx="1469452" cy="1469458"/>
          </a:xfrm>
          <a:custGeom>
            <a:avLst/>
            <a:gdLst>
              <a:gd name="connsiteX0" fmla="*/ 734726 w 1469452"/>
              <a:gd name="connsiteY0" fmla="*/ 0 h 1469458"/>
              <a:gd name="connsiteX1" fmla="*/ 1469452 w 1469452"/>
              <a:gd name="connsiteY1" fmla="*/ 734729 h 1469458"/>
              <a:gd name="connsiteX2" fmla="*/ 734726 w 1469452"/>
              <a:gd name="connsiteY2" fmla="*/ 1469458 h 1469458"/>
              <a:gd name="connsiteX3" fmla="*/ 0 w 1469452"/>
              <a:gd name="connsiteY3" fmla="*/ 734729 h 1469458"/>
              <a:gd name="connsiteX4" fmla="*/ 734726 w 1469452"/>
              <a:gd name="connsiteY4" fmla="*/ 0 h 146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9452" h="1469458">
                <a:moveTo>
                  <a:pt x="734726" y="0"/>
                </a:moveTo>
                <a:cubicBezTo>
                  <a:pt x="1140504" y="0"/>
                  <a:pt x="1469452" y="328949"/>
                  <a:pt x="1469452" y="734729"/>
                </a:cubicBezTo>
                <a:cubicBezTo>
                  <a:pt x="1469452" y="1140509"/>
                  <a:pt x="1140504" y="1469458"/>
                  <a:pt x="734726" y="1469458"/>
                </a:cubicBezTo>
                <a:cubicBezTo>
                  <a:pt x="328948" y="1469458"/>
                  <a:pt x="0" y="1140509"/>
                  <a:pt x="0" y="734729"/>
                </a:cubicBezTo>
                <a:cubicBezTo>
                  <a:pt x="0" y="328949"/>
                  <a:pt x="328948" y="0"/>
                  <a:pt x="7347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GB" noProof="0"/>
              <a:t> </a:t>
            </a:r>
          </a:p>
        </p:txBody>
      </p:sp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C691EA09-7E71-6539-AE94-7852DAE061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54645" y="3746204"/>
            <a:ext cx="1469452" cy="1469458"/>
          </a:xfrm>
          <a:custGeom>
            <a:avLst/>
            <a:gdLst>
              <a:gd name="connsiteX0" fmla="*/ 734726 w 1469452"/>
              <a:gd name="connsiteY0" fmla="*/ 0 h 1469458"/>
              <a:gd name="connsiteX1" fmla="*/ 1469452 w 1469452"/>
              <a:gd name="connsiteY1" fmla="*/ 734729 h 1469458"/>
              <a:gd name="connsiteX2" fmla="*/ 734726 w 1469452"/>
              <a:gd name="connsiteY2" fmla="*/ 1469458 h 1469458"/>
              <a:gd name="connsiteX3" fmla="*/ 0 w 1469452"/>
              <a:gd name="connsiteY3" fmla="*/ 734729 h 1469458"/>
              <a:gd name="connsiteX4" fmla="*/ 734726 w 1469452"/>
              <a:gd name="connsiteY4" fmla="*/ 0 h 146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9452" h="1469458">
                <a:moveTo>
                  <a:pt x="734726" y="0"/>
                </a:moveTo>
                <a:cubicBezTo>
                  <a:pt x="1140504" y="0"/>
                  <a:pt x="1469452" y="328949"/>
                  <a:pt x="1469452" y="734729"/>
                </a:cubicBezTo>
                <a:cubicBezTo>
                  <a:pt x="1469452" y="1140509"/>
                  <a:pt x="1140504" y="1469458"/>
                  <a:pt x="734726" y="1469458"/>
                </a:cubicBezTo>
                <a:cubicBezTo>
                  <a:pt x="328948" y="1469458"/>
                  <a:pt x="0" y="1140509"/>
                  <a:pt x="0" y="734729"/>
                </a:cubicBezTo>
                <a:cubicBezTo>
                  <a:pt x="0" y="328949"/>
                  <a:pt x="328948" y="0"/>
                  <a:pt x="7347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GB" noProof="0"/>
              <a:t> </a:t>
            </a:r>
          </a:p>
        </p:txBody>
      </p: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646274DF-2607-6E42-93B0-BEE397BD9AB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54646" y="1572762"/>
            <a:ext cx="1469452" cy="1469458"/>
          </a:xfrm>
          <a:custGeom>
            <a:avLst/>
            <a:gdLst>
              <a:gd name="connsiteX0" fmla="*/ 734726 w 1469452"/>
              <a:gd name="connsiteY0" fmla="*/ 0 h 1469458"/>
              <a:gd name="connsiteX1" fmla="*/ 1469452 w 1469452"/>
              <a:gd name="connsiteY1" fmla="*/ 734729 h 1469458"/>
              <a:gd name="connsiteX2" fmla="*/ 734726 w 1469452"/>
              <a:gd name="connsiteY2" fmla="*/ 1469458 h 1469458"/>
              <a:gd name="connsiteX3" fmla="*/ 0 w 1469452"/>
              <a:gd name="connsiteY3" fmla="*/ 734729 h 1469458"/>
              <a:gd name="connsiteX4" fmla="*/ 734726 w 1469452"/>
              <a:gd name="connsiteY4" fmla="*/ 0 h 146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9452" h="1469458">
                <a:moveTo>
                  <a:pt x="734726" y="0"/>
                </a:moveTo>
                <a:cubicBezTo>
                  <a:pt x="1140504" y="0"/>
                  <a:pt x="1469452" y="328949"/>
                  <a:pt x="1469452" y="734729"/>
                </a:cubicBezTo>
                <a:cubicBezTo>
                  <a:pt x="1469452" y="1140509"/>
                  <a:pt x="1140504" y="1469458"/>
                  <a:pt x="734726" y="1469458"/>
                </a:cubicBezTo>
                <a:cubicBezTo>
                  <a:pt x="328948" y="1469458"/>
                  <a:pt x="0" y="1140509"/>
                  <a:pt x="0" y="734729"/>
                </a:cubicBezTo>
                <a:cubicBezTo>
                  <a:pt x="0" y="328949"/>
                  <a:pt x="328948" y="0"/>
                  <a:pt x="7347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GB" noProof="0"/>
              <a:t> </a:t>
            </a:r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B57DAD3D-CF90-52DF-FFF3-4E16D67B88E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1451" y="3746204"/>
            <a:ext cx="1469452" cy="1469458"/>
          </a:xfrm>
          <a:custGeom>
            <a:avLst/>
            <a:gdLst>
              <a:gd name="connsiteX0" fmla="*/ 734726 w 1469452"/>
              <a:gd name="connsiteY0" fmla="*/ 0 h 1469458"/>
              <a:gd name="connsiteX1" fmla="*/ 1469452 w 1469452"/>
              <a:gd name="connsiteY1" fmla="*/ 734729 h 1469458"/>
              <a:gd name="connsiteX2" fmla="*/ 734726 w 1469452"/>
              <a:gd name="connsiteY2" fmla="*/ 1469458 h 1469458"/>
              <a:gd name="connsiteX3" fmla="*/ 0 w 1469452"/>
              <a:gd name="connsiteY3" fmla="*/ 734729 h 1469458"/>
              <a:gd name="connsiteX4" fmla="*/ 734726 w 1469452"/>
              <a:gd name="connsiteY4" fmla="*/ 0 h 146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9452" h="1469458">
                <a:moveTo>
                  <a:pt x="734726" y="0"/>
                </a:moveTo>
                <a:cubicBezTo>
                  <a:pt x="1140504" y="0"/>
                  <a:pt x="1469452" y="328949"/>
                  <a:pt x="1469452" y="734729"/>
                </a:cubicBezTo>
                <a:cubicBezTo>
                  <a:pt x="1469452" y="1140509"/>
                  <a:pt x="1140504" y="1469458"/>
                  <a:pt x="734726" y="1469458"/>
                </a:cubicBezTo>
                <a:cubicBezTo>
                  <a:pt x="328948" y="1469458"/>
                  <a:pt x="0" y="1140509"/>
                  <a:pt x="0" y="734729"/>
                </a:cubicBezTo>
                <a:cubicBezTo>
                  <a:pt x="0" y="328949"/>
                  <a:pt x="328948" y="0"/>
                  <a:pt x="7347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GB" noProof="0"/>
              <a:t> </a:t>
            </a:r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ED1F137F-0BFA-343F-110B-26AD446620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1452" y="1572762"/>
            <a:ext cx="1469452" cy="1469458"/>
          </a:xfrm>
          <a:custGeom>
            <a:avLst/>
            <a:gdLst>
              <a:gd name="connsiteX0" fmla="*/ 734726 w 1469452"/>
              <a:gd name="connsiteY0" fmla="*/ 0 h 1469458"/>
              <a:gd name="connsiteX1" fmla="*/ 1469452 w 1469452"/>
              <a:gd name="connsiteY1" fmla="*/ 734729 h 1469458"/>
              <a:gd name="connsiteX2" fmla="*/ 734726 w 1469452"/>
              <a:gd name="connsiteY2" fmla="*/ 1469458 h 1469458"/>
              <a:gd name="connsiteX3" fmla="*/ 0 w 1469452"/>
              <a:gd name="connsiteY3" fmla="*/ 734729 h 1469458"/>
              <a:gd name="connsiteX4" fmla="*/ 734726 w 1469452"/>
              <a:gd name="connsiteY4" fmla="*/ 0 h 146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9452" h="1469458">
                <a:moveTo>
                  <a:pt x="734726" y="0"/>
                </a:moveTo>
                <a:cubicBezTo>
                  <a:pt x="1140504" y="0"/>
                  <a:pt x="1469452" y="328949"/>
                  <a:pt x="1469452" y="734729"/>
                </a:cubicBezTo>
                <a:cubicBezTo>
                  <a:pt x="1469452" y="1140509"/>
                  <a:pt x="1140504" y="1469458"/>
                  <a:pt x="734726" y="1469458"/>
                </a:cubicBezTo>
                <a:cubicBezTo>
                  <a:pt x="328948" y="1469458"/>
                  <a:pt x="0" y="1140509"/>
                  <a:pt x="0" y="734729"/>
                </a:cubicBezTo>
                <a:cubicBezTo>
                  <a:pt x="0" y="328949"/>
                  <a:pt x="328948" y="0"/>
                  <a:pt x="7347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GB" noProof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F9C23E-BE04-F971-692A-7BB38E0396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Slide heading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3D7D8B9-97D3-2F7B-572E-D823B4E096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97415" y="1573213"/>
            <a:ext cx="1941513" cy="37689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B5CF3BFA-7A25-34C6-2979-E872DEF4E95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97575" y="1950108"/>
            <a:ext cx="1941513" cy="1056624"/>
          </a:xfrm>
        </p:spPr>
        <p:txBody>
          <a:bodyPr tIns="72000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Position</a:t>
            </a:r>
            <a:br>
              <a:rPr lang="en-US" noProof="0"/>
            </a:br>
            <a:r>
              <a:rPr lang="en-US" noProof="0"/>
              <a:t>Tel. Nr.</a:t>
            </a:r>
            <a:br>
              <a:rPr lang="en-US" noProof="0"/>
            </a:br>
            <a:r>
              <a:rPr lang="en-US" noProof="0"/>
              <a:t>E-Mail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0264E892-285F-4938-8A69-A1A3D140AD2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97415" y="3746204"/>
            <a:ext cx="1941513" cy="37689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B8BC8AE4-BE09-9478-4478-CE74974B5B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97575" y="4123099"/>
            <a:ext cx="1941513" cy="1056624"/>
          </a:xfrm>
        </p:spPr>
        <p:txBody>
          <a:bodyPr tIns="72000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Position</a:t>
            </a:r>
            <a:br>
              <a:rPr lang="en-US" noProof="0"/>
            </a:br>
            <a:r>
              <a:rPr lang="en-US" noProof="0"/>
              <a:t>Tel. Nr.</a:t>
            </a:r>
            <a:br>
              <a:rPr lang="en-US" noProof="0"/>
            </a:br>
            <a:r>
              <a:rPr lang="en-US" noProof="0"/>
              <a:t>E-Mail</a:t>
            </a:r>
          </a:p>
        </p:txBody>
      </p:sp>
      <p:sp>
        <p:nvSpPr>
          <p:cNvPr id="14" name="Textplatzhalter 8">
            <a:extLst>
              <a:ext uri="{FF2B5EF4-FFF2-40B4-BE49-F238E27FC236}">
                <a16:creationId xmlns:a16="http://schemas.microsoft.com/office/drawing/2014/main" id="{C2AD8F4B-B816-DD4B-AFCF-515701BAE9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20740" y="1573213"/>
            <a:ext cx="1941513" cy="37689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5" name="Textplatzhalter 10">
            <a:extLst>
              <a:ext uri="{FF2B5EF4-FFF2-40B4-BE49-F238E27FC236}">
                <a16:creationId xmlns:a16="http://schemas.microsoft.com/office/drawing/2014/main" id="{8959E892-BD1B-3EFD-E26F-896B02E4F5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120900" y="1985595"/>
            <a:ext cx="1941513" cy="1056624"/>
          </a:xfrm>
        </p:spPr>
        <p:txBody>
          <a:bodyPr tIns="72000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Position</a:t>
            </a:r>
            <a:br>
              <a:rPr lang="en-US" noProof="0"/>
            </a:br>
            <a:r>
              <a:rPr lang="en-US" noProof="0"/>
              <a:t>Tel. Nr.</a:t>
            </a:r>
            <a:br>
              <a:rPr lang="en-US" noProof="0"/>
            </a:br>
            <a:r>
              <a:rPr lang="en-US" noProof="0"/>
              <a:t>E-Mail</a:t>
            </a:r>
          </a:p>
        </p:txBody>
      </p:sp>
      <p:sp>
        <p:nvSpPr>
          <p:cNvPr id="16" name="Textplatzhalter 8">
            <a:extLst>
              <a:ext uri="{FF2B5EF4-FFF2-40B4-BE49-F238E27FC236}">
                <a16:creationId xmlns:a16="http://schemas.microsoft.com/office/drawing/2014/main" id="{C36E39FE-1CD2-789A-33B8-EF502492160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120740" y="3746204"/>
            <a:ext cx="1941513" cy="37689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5B22B0FD-EF33-22CF-B164-DFE64ECAFD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120900" y="4123099"/>
            <a:ext cx="1941513" cy="1056624"/>
          </a:xfrm>
        </p:spPr>
        <p:txBody>
          <a:bodyPr tIns="72000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Position</a:t>
            </a:r>
            <a:br>
              <a:rPr lang="en-US" noProof="0"/>
            </a:br>
            <a:r>
              <a:rPr lang="en-US" noProof="0"/>
              <a:t>Tel. Nr.</a:t>
            </a:r>
            <a:br>
              <a:rPr lang="en-US" noProof="0"/>
            </a:br>
            <a:r>
              <a:rPr lang="en-US" noProof="0"/>
              <a:t>E-Mail</a:t>
            </a:r>
          </a:p>
        </p:txBody>
      </p:sp>
      <p:sp>
        <p:nvSpPr>
          <p:cNvPr id="18" name="Textplatzhalter 8">
            <a:extLst>
              <a:ext uri="{FF2B5EF4-FFF2-40B4-BE49-F238E27FC236}">
                <a16:creationId xmlns:a16="http://schemas.microsoft.com/office/drawing/2014/main" id="{2676C9FA-0CAD-8736-29A2-DA46BF52B7B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863868" y="1573213"/>
            <a:ext cx="1941513" cy="37689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5" name="Textplatzhalter 10">
            <a:extLst>
              <a:ext uri="{FF2B5EF4-FFF2-40B4-BE49-F238E27FC236}">
                <a16:creationId xmlns:a16="http://schemas.microsoft.com/office/drawing/2014/main" id="{391E3FCD-2460-B6AB-5F03-CD8DDDC2778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864028" y="1950108"/>
            <a:ext cx="1941513" cy="1056624"/>
          </a:xfrm>
        </p:spPr>
        <p:txBody>
          <a:bodyPr tIns="72000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Position</a:t>
            </a:r>
            <a:br>
              <a:rPr lang="en-US" noProof="0"/>
            </a:br>
            <a:r>
              <a:rPr lang="en-US" noProof="0"/>
              <a:t>Tel. Nr.</a:t>
            </a:r>
            <a:br>
              <a:rPr lang="en-US" noProof="0"/>
            </a:br>
            <a:r>
              <a:rPr lang="en-US" noProof="0"/>
              <a:t>E-Mail</a:t>
            </a:r>
          </a:p>
        </p:txBody>
      </p:sp>
      <p:sp>
        <p:nvSpPr>
          <p:cNvPr id="38" name="Textplatzhalter 8">
            <a:extLst>
              <a:ext uri="{FF2B5EF4-FFF2-40B4-BE49-F238E27FC236}">
                <a16:creationId xmlns:a16="http://schemas.microsoft.com/office/drawing/2014/main" id="{3B4EEE1E-1A35-7877-DDA1-667BF8C1499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863868" y="3746204"/>
            <a:ext cx="1941513" cy="37689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9" name="Textplatzhalter 10">
            <a:extLst>
              <a:ext uri="{FF2B5EF4-FFF2-40B4-BE49-F238E27FC236}">
                <a16:creationId xmlns:a16="http://schemas.microsoft.com/office/drawing/2014/main" id="{0FD4E41D-4755-CF27-D237-60267CFF622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864028" y="4123099"/>
            <a:ext cx="1941513" cy="1056624"/>
          </a:xfrm>
        </p:spPr>
        <p:txBody>
          <a:bodyPr tIns="72000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Position</a:t>
            </a:r>
            <a:br>
              <a:rPr lang="en-US" noProof="0"/>
            </a:br>
            <a:r>
              <a:rPr lang="en-US" noProof="0"/>
              <a:t>Tel. Nr.</a:t>
            </a:r>
            <a:br>
              <a:rPr lang="en-US" noProof="0"/>
            </a:br>
            <a:r>
              <a:rPr lang="en-US" noProof="0"/>
              <a:t>E-Mail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167B3CBC-FE67-1F94-0B5C-AFC10D9442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2588" y="265541"/>
            <a:ext cx="11419082" cy="136525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Topline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E3946DA-6A33-ED90-6C46-A653CC04788B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2AE1FE2D-2BDA-4B4F-98F3-0766664FDC7F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4AB81B20-A9EE-712F-7543-1DE0BAFBA8B9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Event | Location | Topic | Author 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6FBD9725-4738-E23F-83D4-2CEF48B0339F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801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1FDBFE1-C2CF-2B27-F8F6-C3D0C25C25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5168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1FDBFE1-C2CF-2B27-F8F6-C3D0C25C25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C574611-4012-A01A-E2B9-B933791969AA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noProof="0"/>
          </a:p>
        </p:txBody>
      </p:sp>
      <p:sp>
        <p:nvSpPr>
          <p:cNvPr id="7" name="Bildplatzhalter 16">
            <a:extLst>
              <a:ext uri="{FF2B5EF4-FFF2-40B4-BE49-F238E27FC236}">
                <a16:creationId xmlns:a16="http://schemas.microsoft.com/office/drawing/2014/main" id="{3245D409-780A-120B-1682-BA5F0D374CF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1490432" y="6170720"/>
            <a:ext cx="318980" cy="318980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605212-4C08-B347-F6E8-8925E26589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320925" y="2282825"/>
            <a:ext cx="7550150" cy="2292350"/>
          </a:xfrm>
        </p:spPr>
        <p:txBody>
          <a:bodyPr anchor="ctr" anchorCtr="0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Thank You.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E9320FC-E493-5E52-AC0C-534DC25DB746}"/>
              </a:ext>
            </a:extLst>
          </p:cNvPr>
          <p:cNvSpPr>
            <a:spLocks noGrp="1"/>
          </p:cNvSpPr>
          <p:nvPr>
            <p:ph type="dt" sz="half" idx="36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B922D1-FE9C-4DF3-B8B6-02C4B2334936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01430C6-6281-7F75-5352-69189AAA02F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Event | Location | Topic | Author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8DDF6B9-5495-CD14-9690-67A6E4C88F3D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5CDC9-74CB-4F6C-8CD3-A6C89F254EE7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" name="Bildplatzhalter 19">
            <a:extLst>
              <a:ext uri="{FF2B5EF4-FFF2-40B4-BE49-F238E27FC236}">
                <a16:creationId xmlns:a16="http://schemas.microsoft.com/office/drawing/2014/main" id="{146758F8-CAD7-CECD-D41C-D0679C49554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 bwMode="gray">
          <a:xfrm>
            <a:off x="1025514" y="6410506"/>
            <a:ext cx="1062384" cy="103295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082489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1FDBFE1-C2CF-2B27-F8F6-C3D0C25C25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5168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1FDBFE1-C2CF-2B27-F8F6-C3D0C25C25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C574611-4012-A01A-E2B9-B933791969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9D2950-9D3C-40EE-E8B1-E7004C693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0925" y="2342758"/>
            <a:ext cx="7550150" cy="217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6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oleObject" Target="../embeddings/oleObject1.bin"/><Relationship Id="rId50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ags" Target="../tags/tag2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63EDDBC-3E49-9D4C-10C3-64B0F863A34B}"/>
              </a:ext>
            </a:extLst>
          </p:cNvPr>
          <p:cNvGraphicFramePr>
            <a:graphicFrameLocks noChangeAspect="1"/>
          </p:cNvGraphicFramePr>
          <p:nvPr>
            <p:custDataLst>
              <p:tags r:id="rId46"/>
            </p:custDataLst>
            <p:extLst>
              <p:ext uri="{D42A27DB-BD31-4B8C-83A1-F6EECF244321}">
                <p14:modId xmlns:p14="http://schemas.microsoft.com/office/powerpoint/2010/main" val="25305502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7" imgW="592" imgH="591" progId="TCLayout.ActiveDocument.1">
                  <p:embed/>
                </p:oleObj>
              </mc:Choice>
              <mc:Fallback>
                <p:oleObj name="think-cell Slide" r:id="rId47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63EDDBC-3E49-9D4C-10C3-64B0F863A3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29F5F4-65F8-05C9-D707-21C87250A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59" y="491883"/>
            <a:ext cx="11419082" cy="37689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/>
              <a:t>Slide heading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543CC5-8CA8-AB9E-3736-0EC6C5535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2589" y="1527175"/>
            <a:ext cx="11422952" cy="4191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14 </a:t>
            </a:r>
            <a:r>
              <a:rPr lang="en-GB" noProof="0" err="1"/>
              <a:t>pt</a:t>
            </a:r>
            <a:r>
              <a:rPr lang="en-GB" noProof="0"/>
              <a:t>, 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0"/>
            <a:r>
              <a:rPr lang="en-GB" sz="1400" noProof="0"/>
              <a:t>Sixth level</a:t>
            </a:r>
            <a:endParaRPr lang="en-GB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2DE7BC-AFB7-1493-F600-BEA860805C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1512" y="6387525"/>
            <a:ext cx="592173" cy="12311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fld id="{68C80673-AA8C-434A-9061-9C9EA28F4B9E}" type="datetime1">
              <a:rPr lang="en-US" noProof="0" smtClean="0"/>
              <a:t>5/21/2024</a:t>
            </a:fld>
            <a:endParaRPr lang="en-GB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85941E-1B1D-C4FB-F08C-BA8502697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1655" y="6387525"/>
            <a:ext cx="5451520" cy="12311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Event | Location | Topic | Author </a:t>
            </a:r>
          </a:p>
        </p:txBody>
      </p:sp>
      <p:pic>
        <p:nvPicPr>
          <p:cNvPr id="86" name="Grafik 85">
            <a:extLst>
              <a:ext uri="{FF2B5EF4-FFF2-40B4-BE49-F238E27FC236}">
                <a16:creationId xmlns:a16="http://schemas.microsoft.com/office/drawing/2014/main" id="{9BA1F879-3B6D-34E0-84DC-D79DC7E397CC}"/>
              </a:ext>
            </a:extLst>
          </p:cNvPr>
          <p:cNvPicPr>
            <a:picLocks noChangeAspect="1"/>
          </p:cNvPicPr>
          <p:nvPr/>
        </p:nvPicPr>
        <p:blipFill>
          <a:blip r:embed="rId4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2576" y="6170498"/>
            <a:ext cx="318980" cy="31898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1B39B4-8D0F-C71D-EC1A-84E62CA22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2589" y="6386334"/>
            <a:ext cx="265112" cy="12311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tx2"/>
                </a:solidFill>
                <a:latin typeface="Lexend" pitchFamily="2" charset="0"/>
              </a:defRPr>
            </a:lvl1pPr>
          </a:lstStyle>
          <a:p>
            <a:fld id="{A115CDC9-74CB-4F6C-8CD3-A6C89F254EE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77CFBF3-9849-EF76-98F6-9A96E460F92A}"/>
              </a:ext>
            </a:extLst>
          </p:cNvPr>
          <p:cNvPicPr>
            <a:picLocks noChangeAspect="1"/>
          </p:cNvPicPr>
          <p:nvPr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5515" y="6410506"/>
            <a:ext cx="1062384" cy="10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7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6" r:id="rId2"/>
    <p:sldLayoutId id="2147483660" r:id="rId3"/>
    <p:sldLayoutId id="2147483697" r:id="rId4"/>
    <p:sldLayoutId id="2147483698" r:id="rId5"/>
    <p:sldLayoutId id="2147483699" r:id="rId6"/>
    <p:sldLayoutId id="2147483685" r:id="rId7"/>
    <p:sldLayoutId id="2147483686" r:id="rId8"/>
    <p:sldLayoutId id="2147483687" r:id="rId9"/>
    <p:sldLayoutId id="2147483688" r:id="rId10"/>
    <p:sldLayoutId id="2147483690" r:id="rId11"/>
    <p:sldLayoutId id="2147483689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70" r:id="rId19"/>
    <p:sldLayoutId id="2147483671" r:id="rId20"/>
    <p:sldLayoutId id="2147483672" r:id="rId21"/>
    <p:sldLayoutId id="2147483710" r:id="rId22"/>
    <p:sldLayoutId id="2147483650" r:id="rId23"/>
    <p:sldLayoutId id="2147483661" r:id="rId24"/>
    <p:sldLayoutId id="2147483662" r:id="rId25"/>
    <p:sldLayoutId id="2147483663" r:id="rId26"/>
    <p:sldLayoutId id="2147483666" r:id="rId27"/>
    <p:sldLayoutId id="2147483667" r:id="rId28"/>
    <p:sldLayoutId id="2147483703" r:id="rId29"/>
    <p:sldLayoutId id="2147483704" r:id="rId30"/>
    <p:sldLayoutId id="2147483705" r:id="rId31"/>
    <p:sldLayoutId id="2147483706" r:id="rId32"/>
    <p:sldLayoutId id="2147483654" r:id="rId33"/>
    <p:sldLayoutId id="2147483655" r:id="rId34"/>
    <p:sldLayoutId id="2147483691" r:id="rId35"/>
    <p:sldLayoutId id="2147483694" r:id="rId36"/>
    <p:sldLayoutId id="2147483709" r:id="rId37"/>
    <p:sldLayoutId id="2147483693" r:id="rId38"/>
    <p:sldLayoutId id="2147483700" r:id="rId39"/>
    <p:sldLayoutId id="2147483701" r:id="rId40"/>
    <p:sldLayoutId id="2147483695" r:id="rId41"/>
    <p:sldLayoutId id="2147483692" r:id="rId42"/>
    <p:sldLayoutId id="2147483707" r:id="rId43"/>
    <p:sldLayoutId id="2147483708" r:id="rId4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809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3275" indent="182563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813" indent="1809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tabLst>
          <a:tab pos="1166813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1809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tabLst>
          <a:tab pos="1616075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1" userDrawn="1">
          <p15:clr>
            <a:srgbClr val="F26B43"/>
          </p15:clr>
        </p15:guide>
        <p15:guide id="2" pos="1336" userDrawn="1">
          <p15:clr>
            <a:srgbClr val="F26B43"/>
          </p15:clr>
        </p15:guide>
        <p15:guide id="3" pos="1461" userDrawn="1">
          <p15:clr>
            <a:srgbClr val="F26B43"/>
          </p15:clr>
        </p15:guide>
        <p15:guide id="4" pos="2559" userDrawn="1">
          <p15:clr>
            <a:srgbClr val="F26B43"/>
          </p15:clr>
        </p15:guide>
        <p15:guide id="5" pos="2684" userDrawn="1">
          <p15:clr>
            <a:srgbClr val="F26B43"/>
          </p15:clr>
        </p15:guide>
        <p15:guide id="6" pos="3777" userDrawn="1">
          <p15:clr>
            <a:srgbClr val="F26B43"/>
          </p15:clr>
        </p15:guide>
        <p15:guide id="7" pos="3901" userDrawn="1">
          <p15:clr>
            <a:srgbClr val="F26B43"/>
          </p15:clr>
        </p15:guide>
        <p15:guide id="8" pos="5000" userDrawn="1">
          <p15:clr>
            <a:srgbClr val="F26B43"/>
          </p15:clr>
        </p15:guide>
        <p15:guide id="9" pos="5125" userDrawn="1">
          <p15:clr>
            <a:srgbClr val="F26B43"/>
          </p15:clr>
        </p15:guide>
        <p15:guide id="10" pos="6217" userDrawn="1">
          <p15:clr>
            <a:srgbClr val="F26B43"/>
          </p15:clr>
        </p15:guide>
        <p15:guide id="11" pos="6342" userDrawn="1">
          <p15:clr>
            <a:srgbClr val="F26B43"/>
          </p15:clr>
        </p15:guide>
        <p15:guide id="12" pos="7440" userDrawn="1">
          <p15:clr>
            <a:srgbClr val="F26B43"/>
          </p15:clr>
        </p15:guide>
        <p15:guide id="13" orient="horz" pos="234" userDrawn="1">
          <p15:clr>
            <a:srgbClr val="F26B43"/>
          </p15:clr>
        </p15:guide>
        <p15:guide id="14" orient="horz" pos="471" userDrawn="1">
          <p15:clr>
            <a:srgbClr val="F26B43"/>
          </p15:clr>
        </p15:guide>
        <p15:guide id="15" orient="horz" pos="3604" userDrawn="1">
          <p15:clr>
            <a:srgbClr val="F26B43"/>
          </p15:clr>
        </p15:guide>
        <p15:guide id="16" orient="horz" pos="3842" userDrawn="1">
          <p15:clr>
            <a:srgbClr val="F26B43"/>
          </p15:clr>
        </p15:guide>
        <p15:guide id="17" orient="horz" pos="4088" userDrawn="1">
          <p15:clr>
            <a:srgbClr val="F26B43"/>
          </p15:clr>
        </p15:guide>
        <p15:guide id="18" orient="horz" pos="958" userDrawn="1">
          <p15:clr>
            <a:srgbClr val="F26B43"/>
          </p15:clr>
        </p15:guide>
        <p15:guide id="19" pos="722" userDrawn="1">
          <p15:clr>
            <a:srgbClr val="F26B43"/>
          </p15:clr>
        </p15:guide>
        <p15:guide id="20" pos="3165" userDrawn="1">
          <p15:clr>
            <a:srgbClr val="F26B43"/>
          </p15:clr>
        </p15:guide>
        <p15:guide id="21" pos="855" userDrawn="1">
          <p15:clr>
            <a:srgbClr val="F26B43"/>
          </p15:clr>
        </p15:guide>
        <p15:guide id="22" pos="1943" userDrawn="1">
          <p15:clr>
            <a:srgbClr val="F26B43"/>
          </p15:clr>
        </p15:guide>
        <p15:guide id="23" pos="2076" userDrawn="1">
          <p15:clr>
            <a:srgbClr val="F26B43"/>
          </p15:clr>
        </p15:guide>
        <p15:guide id="24" pos="3291" userDrawn="1">
          <p15:clr>
            <a:srgbClr val="F26B43"/>
          </p15:clr>
        </p15:guide>
        <p15:guide id="25" pos="4380" userDrawn="1">
          <p15:clr>
            <a:srgbClr val="F26B43"/>
          </p15:clr>
        </p15:guide>
        <p15:guide id="26" pos="4513" userDrawn="1">
          <p15:clr>
            <a:srgbClr val="F26B43"/>
          </p15:clr>
        </p15:guide>
        <p15:guide id="27" pos="5602" userDrawn="1">
          <p15:clr>
            <a:srgbClr val="F26B43"/>
          </p15:clr>
        </p15:guide>
        <p15:guide id="28" pos="5735" userDrawn="1">
          <p15:clr>
            <a:srgbClr val="F26B43"/>
          </p15:clr>
        </p15:guide>
        <p15:guide id="29" orient="horz" pos="2160" userDrawn="1">
          <p15:clr>
            <a:srgbClr val="F26B43"/>
          </p15:clr>
        </p15:guide>
        <p15:guide id="30" orient="horz" pos="731" userDrawn="1">
          <p15:clr>
            <a:srgbClr val="F26B43"/>
          </p15:clr>
        </p15:guide>
        <p15:guide id="31" orient="horz" pos="1207" userDrawn="1">
          <p15:clr>
            <a:srgbClr val="F26B43"/>
          </p15:clr>
        </p15:guide>
        <p15:guide id="32" orient="horz" pos="1684" userDrawn="1">
          <p15:clr>
            <a:srgbClr val="F26B43"/>
          </p15:clr>
        </p15:guide>
        <p15:guide id="33" orient="horz" pos="2659" userDrawn="1">
          <p15:clr>
            <a:srgbClr val="F26B43"/>
          </p15:clr>
        </p15:guide>
        <p15:guide id="34" orient="horz" pos="3135" userDrawn="1">
          <p15:clr>
            <a:srgbClr val="F26B43"/>
          </p15:clr>
        </p15:guide>
        <p15:guide id="35" pos="6823" userDrawn="1">
          <p15:clr>
            <a:srgbClr val="F26B43"/>
          </p15:clr>
        </p15:guide>
        <p15:guide id="36" pos="69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3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4.xml"/><Relationship Id="rId6" Type="http://schemas.openxmlformats.org/officeDocument/2006/relationships/image" Target="../media/image2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5.xml"/><Relationship Id="rId6" Type="http://schemas.openxmlformats.org/officeDocument/2006/relationships/image" Target="../media/image2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6.xml"/><Relationship Id="rId6" Type="http://schemas.openxmlformats.org/officeDocument/2006/relationships/image" Target="../media/image2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7.xml"/><Relationship Id="rId6" Type="http://schemas.openxmlformats.org/officeDocument/2006/relationships/image" Target="../media/image3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8.xml"/><Relationship Id="rId6" Type="http://schemas.openxmlformats.org/officeDocument/2006/relationships/image" Target="../media/image3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60A97B16-7D9D-A540-09B8-F26B706DD25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7AC1657-0885-6FD7-87F4-C10CEDDB4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Móbergsvinnsla</a:t>
            </a:r>
            <a:r>
              <a:rPr lang="en-US" dirty="0"/>
              <a:t> </a:t>
            </a:r>
            <a:r>
              <a:rPr lang="en-US" dirty="0" err="1"/>
              <a:t>við</a:t>
            </a:r>
            <a:r>
              <a:rPr lang="en-US" dirty="0"/>
              <a:t> </a:t>
            </a:r>
            <a:r>
              <a:rPr lang="en-US" dirty="0" err="1"/>
              <a:t>Þorlákshöfn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261CCE1-8D4D-925D-486C-C14D7059F4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BADA9A9-22A6-1089-188F-FCFD2EF3BB7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noProof="0" dirty="0"/>
              <a:t>23.01.2024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CC38A7-A382-7C86-4F59-FDA3977BC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 err="1"/>
              <a:t>Íbúafundur</a:t>
            </a:r>
            <a:r>
              <a:rPr lang="en-US" noProof="0" dirty="0"/>
              <a:t> </a:t>
            </a:r>
            <a:r>
              <a:rPr lang="en-US" noProof="0" dirty="0" err="1"/>
              <a:t>í</a:t>
            </a:r>
            <a:r>
              <a:rPr lang="en-US" noProof="0" dirty="0"/>
              <a:t> </a:t>
            </a:r>
            <a:r>
              <a:rPr lang="en-US" noProof="0" dirty="0" err="1"/>
              <a:t>Þorlákshöfn</a:t>
            </a:r>
            <a:r>
              <a:rPr lang="en-US" noProof="0" dirty="0"/>
              <a:t> | </a:t>
            </a:r>
            <a:r>
              <a:rPr lang="en-US" noProof="0" dirty="0" err="1"/>
              <a:t>Fundarstjóri</a:t>
            </a:r>
            <a:r>
              <a:rPr lang="en-US" noProof="0" dirty="0"/>
              <a:t> </a:t>
            </a:r>
            <a:r>
              <a:rPr lang="en-US" noProof="0" dirty="0" err="1"/>
              <a:t>Þorsteinn</a:t>
            </a:r>
            <a:r>
              <a:rPr lang="en-US" noProof="0" dirty="0"/>
              <a:t> </a:t>
            </a:r>
            <a:r>
              <a:rPr lang="en-US" noProof="0" dirty="0" err="1"/>
              <a:t>Víglundsson</a:t>
            </a:r>
            <a:r>
              <a:rPr lang="en-US" noProof="0"/>
              <a:t> 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4CA5C467-444F-93FE-C0C1-81D9DAD62EF9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/>
        <p:txBody>
          <a:bodyPr/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991560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82E869-2391-812A-8440-5F90C97A5475}"/>
              </a:ext>
            </a:extLst>
          </p:cNvPr>
          <p:cNvSpPr/>
          <p:nvPr/>
        </p:nvSpPr>
        <p:spPr>
          <a:xfrm>
            <a:off x="2114550" y="1085850"/>
            <a:ext cx="2019300" cy="1498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78481AF-95E8-0A10-83C1-72B4BC31331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78481AF-95E8-0A10-83C1-72B4BC3133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D820E2CB-E0CD-48E7-6408-1BB4D50EA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1530350"/>
            <a:ext cx="10636250" cy="5519781"/>
          </a:xfrm>
        </p:spPr>
        <p:txBody>
          <a:bodyPr vert="horz"/>
          <a:lstStyle/>
          <a:p>
            <a:r>
              <a:rPr lang="is-IS" sz="2400" dirty="0"/>
              <a:t>Dagskrá 5. íbúafundar vegna fyrirhugaðra framkvæmda Heidelberg í Þorlákshöfn.</a:t>
            </a:r>
            <a:br>
              <a:rPr lang="is-IS" sz="2400" dirty="0"/>
            </a:br>
            <a:br>
              <a:rPr lang="is-IS" sz="2400" dirty="0"/>
            </a:br>
            <a:r>
              <a:rPr lang="is-IS" sz="2000" b="1" dirty="0"/>
              <a:t>	1. </a:t>
            </a:r>
            <a:r>
              <a:rPr lang="is-IS" sz="2000" u="sng" dirty="0"/>
              <a:t>Móberg og kolefnisspor sements </a:t>
            </a:r>
            <a:r>
              <a:rPr lang="is-IS" sz="2000" b="1" dirty="0"/>
              <a:t>– </a:t>
            </a:r>
            <a:r>
              <a:rPr lang="is-IS" sz="2000" b="1" i="1" dirty="0"/>
              <a:t>Sigríður Ósk Bjarnadóttir, 	   	   framkvæmdastjóri Umhverfis- og gæðasviðs Hornsteins.</a:t>
            </a:r>
            <a:br>
              <a:rPr lang="is-IS" sz="2000" b="1" dirty="0"/>
            </a:br>
            <a:r>
              <a:rPr lang="is-IS" sz="2000" b="1" dirty="0"/>
              <a:t>	2. </a:t>
            </a:r>
            <a:r>
              <a:rPr lang="is-IS" sz="2000" u="sng" dirty="0"/>
              <a:t>Umhverfismat </a:t>
            </a:r>
            <a:r>
              <a:rPr lang="is-IS" sz="2000" u="sng" dirty="0" err="1"/>
              <a:t>Mölunarverksmiðju</a:t>
            </a:r>
            <a:r>
              <a:rPr lang="is-IS" sz="2000" u="sng" dirty="0"/>
              <a:t> </a:t>
            </a:r>
            <a:r>
              <a:rPr lang="is-IS" sz="2000" b="1" dirty="0"/>
              <a:t>– </a:t>
            </a:r>
            <a:br>
              <a:rPr lang="is-IS" sz="2000" b="1" dirty="0"/>
            </a:br>
            <a:r>
              <a:rPr lang="is-IS" sz="2000" b="1" dirty="0"/>
              <a:t>	    Rúnar Dýrmundur Bjarnason 	/ </a:t>
            </a:r>
            <a:r>
              <a:rPr lang="is-IS" sz="2000" b="1" dirty="0" err="1"/>
              <a:t>Cowi</a:t>
            </a:r>
            <a:br>
              <a:rPr lang="is-IS" sz="2000" b="1" dirty="0"/>
            </a:br>
            <a:r>
              <a:rPr lang="is-IS" sz="2000" b="1" dirty="0"/>
              <a:t>	2. </a:t>
            </a:r>
            <a:r>
              <a:rPr lang="is-IS" sz="2000" u="sng" dirty="0"/>
              <a:t>Kynning á skipulagstillögu við Keflavík </a:t>
            </a:r>
            <a:br>
              <a:rPr lang="is-IS" sz="2000" dirty="0"/>
            </a:br>
            <a:r>
              <a:rPr lang="is-IS" sz="2000" dirty="0"/>
              <a:t>	    </a:t>
            </a:r>
            <a:r>
              <a:rPr lang="is-IS" sz="2000" i="1" dirty="0"/>
              <a:t>Bjarki Þórir Valberg / </a:t>
            </a:r>
            <a:r>
              <a:rPr lang="is-IS" sz="2000" i="1" dirty="0" err="1"/>
              <a:t>Cowi</a:t>
            </a:r>
            <a:br>
              <a:rPr lang="is-IS" sz="2000" i="1" dirty="0"/>
            </a:br>
            <a:r>
              <a:rPr lang="is-IS" sz="2000" i="1" dirty="0"/>
              <a:t>	4. </a:t>
            </a:r>
            <a:r>
              <a:rPr lang="is-IS" sz="2000" u="sng" dirty="0"/>
              <a:t>Stutt yfirferð yfir framgang verkefnisins </a:t>
            </a:r>
            <a:br>
              <a:rPr lang="is-IS" sz="2000" b="1" dirty="0"/>
            </a:br>
            <a:r>
              <a:rPr lang="is-IS" sz="2000" b="1" dirty="0"/>
              <a:t>	    </a:t>
            </a:r>
            <a:r>
              <a:rPr lang="is-IS" sz="2000" i="1" dirty="0"/>
              <a:t>Þorsteinn Víglundsson / Heidelberg</a:t>
            </a:r>
            <a:br>
              <a:rPr lang="is-IS" sz="2000" i="1" dirty="0"/>
            </a:br>
            <a:r>
              <a:rPr lang="is-IS" sz="2000" i="1" dirty="0"/>
              <a:t>	5. </a:t>
            </a:r>
            <a:r>
              <a:rPr lang="is-IS" sz="2000" b="1" i="1" u="sng" dirty="0"/>
              <a:t>Umræður og spurningar</a:t>
            </a:r>
            <a:br>
              <a:rPr lang="is-IS" sz="2400" dirty="0"/>
            </a:br>
            <a:br>
              <a:rPr lang="is-IS" sz="2400" dirty="0"/>
            </a:br>
            <a:endParaRPr lang="is-IS" sz="2400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902136A1-BC83-E590-E1BF-A7AD1F5083B9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A115CDC9-74CB-4F6C-8CD3-A6C89F254EE7}" type="slidenum">
              <a:rPr lang="is-IS" smtClean="0"/>
              <a:pPr/>
              <a:t>2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459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E668DE21-9DD1-D53C-834D-17E7DFBD27C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E668DE21-9DD1-D53C-834D-17E7DFBD27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Placeholder 8" descr="A couple of men in safety vests looking at a cell phone&#10;&#10;Description automatically generated with medium confidence">
            <a:extLst>
              <a:ext uri="{FF2B5EF4-FFF2-40B4-BE49-F238E27FC236}">
                <a16:creationId xmlns:a16="http://schemas.microsoft.com/office/drawing/2014/main" id="{99CA284F-9E10-B347-DE31-F247D3DC7E0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B5ABFC-8AB5-62EE-E63F-30103BFDA7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err="1"/>
              <a:t>Hver</a:t>
            </a:r>
            <a:r>
              <a:rPr lang="en-US"/>
              <a:t> er </a:t>
            </a:r>
            <a:r>
              <a:rPr lang="en-US" err="1"/>
              <a:t>ávinningurinn</a:t>
            </a:r>
            <a:r>
              <a:rPr lang="en-US"/>
              <a:t> </a:t>
            </a:r>
            <a:r>
              <a:rPr lang="en-US" err="1"/>
              <a:t>fyrir</a:t>
            </a:r>
            <a:r>
              <a:rPr lang="en-US"/>
              <a:t> </a:t>
            </a:r>
            <a:r>
              <a:rPr lang="en-US" err="1"/>
              <a:t>sveitarfélagið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nærsamfélagið</a:t>
            </a:r>
            <a:r>
              <a:rPr lang="en-US"/>
              <a:t>? 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C57AFAC-8A26-713E-12E5-6F8780E6B6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3542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E668DE21-9DD1-D53C-834D-17E7DFBD27C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E668DE21-9DD1-D53C-834D-17E7DFBD27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Placeholder 8" descr="A couple of men in safety vests looking at a cell phone&#10;&#10;Description automatically generated with medium confidence">
            <a:extLst>
              <a:ext uri="{FF2B5EF4-FFF2-40B4-BE49-F238E27FC236}">
                <a16:creationId xmlns:a16="http://schemas.microsoft.com/office/drawing/2014/main" id="{99CA284F-9E10-B347-DE31-F247D3DC7E0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C57AFAC-8A26-713E-12E5-6F8780E6B6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CC4697-792D-94E4-4169-87999F2A78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8938" y="1217054"/>
            <a:ext cx="3878262" cy="4313796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ü"/>
            </a:pPr>
            <a:r>
              <a:rPr lang="is-IS" sz="1600" dirty="0">
                <a:latin typeface="+mj-lt"/>
              </a:rPr>
              <a:t>Um 80 ný störf í Þorlákshöfn auk um 50-80 afleiddra starfa samkvæmt úttekt KPMG.</a:t>
            </a:r>
            <a:br>
              <a:rPr lang="is-IS" sz="1600" dirty="0">
                <a:latin typeface="+mj-lt"/>
              </a:rPr>
            </a:br>
            <a:endParaRPr lang="is-IS" sz="1600" dirty="0">
              <a:latin typeface="+mj-lt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is-IS" sz="1600" dirty="0">
                <a:latin typeface="+mj-lt"/>
              </a:rPr>
              <a:t>Aukin umsvif vegna kaupa á vörum og þjónustu af </a:t>
            </a:r>
            <a:r>
              <a:rPr lang="is-IS" sz="1600" dirty="0" err="1">
                <a:latin typeface="+mj-lt"/>
              </a:rPr>
              <a:t>nærsamfélaginu</a:t>
            </a:r>
            <a:r>
              <a:rPr lang="is-IS" sz="1600" dirty="0">
                <a:latin typeface="+mj-lt"/>
              </a:rPr>
              <a:t>.</a:t>
            </a:r>
            <a:br>
              <a:rPr lang="is-IS" sz="1600" dirty="0">
                <a:latin typeface="+mj-lt"/>
              </a:rPr>
            </a:br>
            <a:endParaRPr lang="is-IS" sz="1600" dirty="0">
              <a:latin typeface="+mj-lt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is-IS" sz="1600" dirty="0">
                <a:latin typeface="+mj-lt"/>
              </a:rPr>
              <a:t>Stórauknar tekjur fyrir sveitarfélagið með sköttum og gjöldum vegna beinna og afleiddra starfa.</a:t>
            </a:r>
            <a:br>
              <a:rPr lang="is-IS" sz="1600" dirty="0">
                <a:latin typeface="+mj-lt"/>
              </a:rPr>
            </a:br>
            <a:endParaRPr lang="is-IS" sz="1600" dirty="0">
              <a:latin typeface="+mj-lt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is-IS" sz="1600" dirty="0">
                <a:latin typeface="+mj-lt"/>
              </a:rPr>
              <a:t>Ný höfn byggð sem mögulegt væri að nota fyrir annan útflutning.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4CE088-6EF5-5984-3BAF-D3CD0B98C5E0}"/>
              </a:ext>
            </a:extLst>
          </p:cNvPr>
          <p:cNvSpPr txBox="1"/>
          <p:nvPr/>
        </p:nvSpPr>
        <p:spPr>
          <a:xfrm>
            <a:off x="4797631" y="3336966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IS" sz="1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86981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A124A3B4-D7DA-239E-1CA0-953B2A4EE07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9103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A124A3B4-D7DA-239E-1CA0-953B2A4EE0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Placeholder 7" descr="A picture containing tree, outdoor, sky, plant&#10;&#10;Description automatically generated">
            <a:extLst>
              <a:ext uri="{FF2B5EF4-FFF2-40B4-BE49-F238E27FC236}">
                <a16:creationId xmlns:a16="http://schemas.microsoft.com/office/drawing/2014/main" id="{C7C2697D-5D4E-BF0A-63B5-81F5FD0279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29D5D14-9FDF-CBEC-5B2A-BEBC8D5AA5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72FDB3-F142-EA21-C45D-F9B50804E6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Staða</a:t>
            </a:r>
            <a:r>
              <a:rPr lang="en-US" dirty="0"/>
              <a:t> </a:t>
            </a:r>
            <a:r>
              <a:rPr lang="en-US" dirty="0" err="1"/>
              <a:t>verkefnis</a:t>
            </a:r>
            <a:r>
              <a:rPr lang="en-US" dirty="0"/>
              <a:t> og </a:t>
            </a:r>
            <a:r>
              <a:rPr lang="en-US" dirty="0" err="1"/>
              <a:t>næstu</a:t>
            </a:r>
            <a:r>
              <a:rPr lang="en-US" dirty="0"/>
              <a:t> </a:t>
            </a:r>
            <a:r>
              <a:rPr lang="en-US" dirty="0" err="1"/>
              <a:t>skref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50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09E7463-BF3C-4267-15D3-F0C9DBF8249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is-I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82E6D-6E7B-03EF-6481-9C4132DAE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9640AF-FA26-4EAF-A58C-500D1678C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5AA3B2-A525-D6A8-A802-EB2844DD445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98B1B-E45C-774E-ACD3-B618E558D3C3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35D236-5E22-6A7E-5BDF-E25DB2CB0094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688369C-D2E1-8837-5C1E-016556B5563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is-IS">
              <a:solidFill>
                <a:schemeClr val="bg1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E231FB2-2CD7-5EA6-35FE-D575897D597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is-IS">
              <a:solidFill>
                <a:schemeClr val="bg1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7C5F831-46C4-2770-1AF3-0A73105483A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is-IS">
              <a:solidFill>
                <a:schemeClr val="bg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6BE3C7-23A4-8732-B95D-8365750350E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DB36BA-9890-6D1C-8370-80CDEE2AF5A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6C9BDD2-6577-FCDF-03C9-308DEF5B67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E3A06CB-4B3C-E8E0-FE4D-8B905A3165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D737FC6-06A0-8F25-5B28-C99F3A4B1E0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IS">
              <a:solidFill>
                <a:schemeClr val="bg1"/>
              </a:solidFill>
            </a:endParaRP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4B3ABD39-B880-6AF6-A247-806EE3DF81FA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A51B0717-D7CB-46BA-B57F-038FA9D9E0FB}" type="datetime1">
              <a:rPr lang="en-US" noProof="0" smtClean="0">
                <a:solidFill>
                  <a:schemeClr val="bg1"/>
                </a:solidFill>
              </a:rPr>
              <a:t>5/21/2024</a:t>
            </a:fld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6213883-0070-2584-3882-39707A23345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Event | Location | Topic | Author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2E79A9F-FEBE-4A51-8997-E20F36274EE3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A115CDC9-74CB-4F6C-8CD3-A6C89F254EE7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CFAB4D-90F1-B733-84FF-B20CB0812189}"/>
              </a:ext>
            </a:extLst>
          </p:cNvPr>
          <p:cNvSpPr/>
          <p:nvPr/>
        </p:nvSpPr>
        <p:spPr>
          <a:xfrm>
            <a:off x="0" y="0"/>
            <a:ext cx="12252556" cy="7317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E83936-6BB3-8611-B4AF-67FA292F82DF}"/>
              </a:ext>
            </a:extLst>
          </p:cNvPr>
          <p:cNvGrpSpPr/>
          <p:nvPr/>
        </p:nvGrpSpPr>
        <p:grpSpPr>
          <a:xfrm>
            <a:off x="854868" y="2294823"/>
            <a:ext cx="1467566" cy="1449490"/>
            <a:chOff x="10054085" y="3429000"/>
            <a:chExt cx="777428" cy="777428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76FAA37-D90E-B496-395A-593C9E230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80796" y="3523060"/>
              <a:ext cx="724007" cy="589308"/>
            </a:xfrm>
            <a:prstGeom prst="rect">
              <a:avLst/>
            </a:prstGeom>
          </p:spPr>
        </p:pic>
        <p:sp>
          <p:nvSpPr>
            <p:cNvPr id="25" name="Freihandform: Form 86">
              <a:extLst>
                <a:ext uri="{FF2B5EF4-FFF2-40B4-BE49-F238E27FC236}">
                  <a16:creationId xmlns:a16="http://schemas.microsoft.com/office/drawing/2014/main" id="{F33B3DA5-D1BD-206E-2738-04FC62A3C005}"/>
                </a:ext>
              </a:extLst>
            </p:cNvPr>
            <p:cNvSpPr/>
            <p:nvPr/>
          </p:nvSpPr>
          <p:spPr>
            <a:xfrm rot="16200000">
              <a:off x="10054085" y="3429000"/>
              <a:ext cx="777428" cy="777428"/>
            </a:xfrm>
            <a:custGeom>
              <a:avLst/>
              <a:gdLst>
                <a:gd name="connsiteX0" fmla="*/ 0 w 304800"/>
                <a:gd name="connsiteY0" fmla="*/ 0 h 304800"/>
                <a:gd name="connsiteX1" fmla="*/ 304800 w 304800"/>
                <a:gd name="connsiteY1" fmla="*/ 0 h 304800"/>
                <a:gd name="connsiteX2" fmla="*/ 304800 w 304800"/>
                <a:gd name="connsiteY2" fmla="*/ 304800 h 304800"/>
                <a:gd name="connsiteX3" fmla="*/ 0 w 30480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742CAC2-823E-3939-2F4E-C72957573E93}"/>
              </a:ext>
            </a:extLst>
          </p:cNvPr>
          <p:cNvGrpSpPr/>
          <p:nvPr/>
        </p:nvGrpSpPr>
        <p:grpSpPr>
          <a:xfrm>
            <a:off x="3638080" y="2269626"/>
            <a:ext cx="1609010" cy="1564988"/>
            <a:chOff x="1343472" y="4943922"/>
            <a:chExt cx="777428" cy="777428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F34A6707-C27C-9552-6FE3-877D50A8E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53345" y="5113750"/>
              <a:ext cx="757681" cy="437771"/>
            </a:xfrm>
            <a:prstGeom prst="rect">
              <a:avLst/>
            </a:prstGeom>
          </p:spPr>
        </p:pic>
        <p:sp>
          <p:nvSpPr>
            <p:cNvPr id="28" name="Freihandform: Form 86">
              <a:extLst>
                <a:ext uri="{FF2B5EF4-FFF2-40B4-BE49-F238E27FC236}">
                  <a16:creationId xmlns:a16="http://schemas.microsoft.com/office/drawing/2014/main" id="{C492E398-62D6-D258-195C-A09B7B5DFEB2}"/>
                </a:ext>
              </a:extLst>
            </p:cNvPr>
            <p:cNvSpPr/>
            <p:nvPr/>
          </p:nvSpPr>
          <p:spPr>
            <a:xfrm rot="16200000">
              <a:off x="1343472" y="4943922"/>
              <a:ext cx="777428" cy="777428"/>
            </a:xfrm>
            <a:custGeom>
              <a:avLst/>
              <a:gdLst>
                <a:gd name="connsiteX0" fmla="*/ 0 w 304800"/>
                <a:gd name="connsiteY0" fmla="*/ 0 h 304800"/>
                <a:gd name="connsiteX1" fmla="*/ 304800 w 304800"/>
                <a:gd name="connsiteY1" fmla="*/ 0 h 304800"/>
                <a:gd name="connsiteX2" fmla="*/ 304800 w 304800"/>
                <a:gd name="connsiteY2" fmla="*/ 304800 h 304800"/>
                <a:gd name="connsiteX3" fmla="*/ 0 w 30480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A4F3739-B813-C409-AFBA-1196CF1808CB}"/>
              </a:ext>
            </a:extLst>
          </p:cNvPr>
          <p:cNvGrpSpPr/>
          <p:nvPr/>
        </p:nvGrpSpPr>
        <p:grpSpPr>
          <a:xfrm>
            <a:off x="6802628" y="2222966"/>
            <a:ext cx="1720788" cy="1646107"/>
            <a:chOff x="2319338" y="3429000"/>
            <a:chExt cx="777428" cy="777428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33688000-11E2-6C7D-4C5E-BFEAD938B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379724" y="3485176"/>
              <a:ext cx="656657" cy="665076"/>
            </a:xfrm>
            <a:prstGeom prst="rect">
              <a:avLst/>
            </a:prstGeom>
          </p:spPr>
        </p:pic>
        <p:sp>
          <p:nvSpPr>
            <p:cNvPr id="31" name="Freihandform: Form 86">
              <a:extLst>
                <a:ext uri="{FF2B5EF4-FFF2-40B4-BE49-F238E27FC236}">
                  <a16:creationId xmlns:a16="http://schemas.microsoft.com/office/drawing/2014/main" id="{051E9BE7-7C57-01B9-7211-F34800F045A0}"/>
                </a:ext>
              </a:extLst>
            </p:cNvPr>
            <p:cNvSpPr/>
            <p:nvPr/>
          </p:nvSpPr>
          <p:spPr>
            <a:xfrm rot="16200000">
              <a:off x="2319338" y="3429000"/>
              <a:ext cx="777428" cy="777428"/>
            </a:xfrm>
            <a:custGeom>
              <a:avLst/>
              <a:gdLst>
                <a:gd name="connsiteX0" fmla="*/ 0 w 304800"/>
                <a:gd name="connsiteY0" fmla="*/ 0 h 304800"/>
                <a:gd name="connsiteX1" fmla="*/ 304800 w 304800"/>
                <a:gd name="connsiteY1" fmla="*/ 0 h 304800"/>
                <a:gd name="connsiteX2" fmla="*/ 304800 w 304800"/>
                <a:gd name="connsiteY2" fmla="*/ 304800 h 304800"/>
                <a:gd name="connsiteX3" fmla="*/ 0 w 30480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14027C-DC86-C5A9-4920-F77E94A14A64}"/>
              </a:ext>
            </a:extLst>
          </p:cNvPr>
          <p:cNvGrpSpPr/>
          <p:nvPr/>
        </p:nvGrpSpPr>
        <p:grpSpPr>
          <a:xfrm>
            <a:off x="9523763" y="2098205"/>
            <a:ext cx="1720789" cy="1646108"/>
            <a:chOff x="3292258" y="1908570"/>
            <a:chExt cx="777428" cy="777428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6E2DCE62-9656-DA0F-F15C-1C54A9317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53667" y="1918444"/>
              <a:ext cx="454609" cy="757681"/>
            </a:xfrm>
            <a:prstGeom prst="rect">
              <a:avLst/>
            </a:prstGeom>
          </p:spPr>
        </p:pic>
        <p:sp>
          <p:nvSpPr>
            <p:cNvPr id="34" name="Freihandform: Form 86">
              <a:extLst>
                <a:ext uri="{FF2B5EF4-FFF2-40B4-BE49-F238E27FC236}">
                  <a16:creationId xmlns:a16="http://schemas.microsoft.com/office/drawing/2014/main" id="{06098C94-EF11-2C2D-3394-EDC5334E2D02}"/>
                </a:ext>
              </a:extLst>
            </p:cNvPr>
            <p:cNvSpPr/>
            <p:nvPr/>
          </p:nvSpPr>
          <p:spPr>
            <a:xfrm rot="16200000">
              <a:off x="3292258" y="1908570"/>
              <a:ext cx="777428" cy="777428"/>
            </a:xfrm>
            <a:custGeom>
              <a:avLst/>
              <a:gdLst>
                <a:gd name="connsiteX0" fmla="*/ 0 w 304800"/>
                <a:gd name="connsiteY0" fmla="*/ 0 h 304800"/>
                <a:gd name="connsiteX1" fmla="*/ 304800 w 304800"/>
                <a:gd name="connsiteY1" fmla="*/ 0 h 304800"/>
                <a:gd name="connsiteX2" fmla="*/ 304800 w 304800"/>
                <a:gd name="connsiteY2" fmla="*/ 304800 h 304800"/>
                <a:gd name="connsiteX3" fmla="*/ 0 w 30480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</p:grp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BB722CCF-092A-CA93-624F-88123D89AE13}"/>
              </a:ext>
            </a:extLst>
          </p:cNvPr>
          <p:cNvSpPr txBox="1">
            <a:spLocks/>
          </p:cNvSpPr>
          <p:nvPr/>
        </p:nvSpPr>
        <p:spPr>
          <a:xfrm>
            <a:off x="380999" y="3899475"/>
            <a:ext cx="2721135" cy="1884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2438" indent="-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7063" indent="17462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3763" indent="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8937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0463" indent="1809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604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dirty="0">
                <a:solidFill>
                  <a:schemeClr val="bg1"/>
                </a:solidFill>
              </a:rPr>
              <a:t>Móbergsvinnsla á 200 þúsund </a:t>
            </a:r>
            <a:r>
              <a:rPr lang="is-IS" dirty="0" err="1">
                <a:solidFill>
                  <a:schemeClr val="bg1"/>
                </a:solidFill>
              </a:rPr>
              <a:t>fm</a:t>
            </a:r>
            <a:r>
              <a:rPr lang="is-IS" dirty="0">
                <a:solidFill>
                  <a:schemeClr val="bg1"/>
                </a:solidFill>
              </a:rPr>
              <a:t> lóð á iðnaðarsvæði Þorlákshafnar.</a:t>
            </a:r>
          </a:p>
          <a:p>
            <a:endParaRPr lang="is-IS" i="1" dirty="0">
              <a:solidFill>
                <a:schemeClr val="bg1"/>
              </a:solidFill>
            </a:endParaRPr>
          </a:p>
          <a:p>
            <a:endParaRPr lang="is-IS" i="1" dirty="0">
              <a:solidFill>
                <a:schemeClr val="bg1"/>
              </a:solidFill>
            </a:endParaRPr>
          </a:p>
          <a:p>
            <a:r>
              <a:rPr lang="is-IS" i="1" dirty="0">
                <a:solidFill>
                  <a:schemeClr val="bg1"/>
                </a:solidFill>
              </a:rPr>
              <a:t>Ákvörðun að </a:t>
            </a:r>
            <a:r>
              <a:rPr lang="is-IS" b="1" i="1" u="sng" dirty="0">
                <a:solidFill>
                  <a:schemeClr val="bg1"/>
                </a:solidFill>
              </a:rPr>
              <a:t>flytja verksmiðjuna </a:t>
            </a:r>
            <a:r>
              <a:rPr lang="is-IS" i="1" dirty="0">
                <a:solidFill>
                  <a:schemeClr val="bg1"/>
                </a:solidFill>
              </a:rPr>
              <a:t>frá lóð á iðnaðarsvæðinu við höfnina í Þorlákshöfn á nýja lóð við Keflavík við hlið GeoSalmo. Sérstök höfn byggð fyrir útflutning vöru þar. Með meira landrými munu hæstu byggingar lækka um 20 metra frá fyrri hugmynd.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07085AAF-44BC-DF3E-73B7-42CF234DAA07}"/>
              </a:ext>
            </a:extLst>
          </p:cNvPr>
          <p:cNvSpPr txBox="1">
            <a:spLocks/>
          </p:cNvSpPr>
          <p:nvPr/>
        </p:nvSpPr>
        <p:spPr>
          <a:xfrm>
            <a:off x="3441655" y="3899475"/>
            <a:ext cx="2721135" cy="1884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2438" indent="-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7063" indent="17462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3763" indent="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8937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0463" indent="1809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604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dirty="0">
                <a:solidFill>
                  <a:schemeClr val="bg1"/>
                </a:solidFill>
              </a:rPr>
              <a:t>Móberg sótt í námur í nágrenni Þorlákshafnar og í sjávarnámur, malað til útflutnings og notkunar í sementsframleiðslu. </a:t>
            </a:r>
          </a:p>
          <a:p>
            <a:endParaRPr lang="is-IS" i="1" dirty="0">
              <a:solidFill>
                <a:schemeClr val="bg1"/>
              </a:solidFill>
            </a:endParaRPr>
          </a:p>
          <a:p>
            <a:r>
              <a:rPr lang="is-IS" i="1" dirty="0">
                <a:solidFill>
                  <a:schemeClr val="bg1"/>
                </a:solidFill>
              </a:rPr>
              <a:t>Ákvörðun að færa  nærri 70% námuvinnslunnar í sjó. Landflutningar minnka fyrir vikið um nærri 80% frá fyrri hugmynd sem léttir verulega á flutningum eftir þjóðvegum auk þess sem framleiðslutölur og þar með efnisnotkun eru lægri en fyrstu tölur gerðu ráð fyrir. </a:t>
            </a:r>
          </a:p>
          <a:p>
            <a:endParaRPr lang="is-IS" dirty="0">
              <a:solidFill>
                <a:schemeClr val="bg1"/>
              </a:solidFill>
            </a:endParaRPr>
          </a:p>
          <a:p>
            <a:endParaRPr lang="is-IS" dirty="0">
              <a:solidFill>
                <a:schemeClr val="bg1"/>
              </a:solidFill>
            </a:endParaRPr>
          </a:p>
        </p:txBody>
      </p:sp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ED26DE82-5A7D-56B8-F461-C020CAD0818E}"/>
              </a:ext>
            </a:extLst>
          </p:cNvPr>
          <p:cNvSpPr txBox="1">
            <a:spLocks/>
          </p:cNvSpPr>
          <p:nvPr/>
        </p:nvSpPr>
        <p:spPr>
          <a:xfrm>
            <a:off x="6367072" y="3909985"/>
            <a:ext cx="2721135" cy="1884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2438" indent="-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7063" indent="17462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3763" indent="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8937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0463" indent="1809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604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i="1" dirty="0">
                <a:solidFill>
                  <a:schemeClr val="bg1"/>
                </a:solidFill>
              </a:rPr>
              <a:t>Skipulagsstofnun hefur lokið yfirferð yfir umhverfismatsskýrslu fyrir  verksmiðju. Niðurstaðan í stuttu máli að ekki sé um mengandi starfsemi að ræða en vakta þurfi náttúruauðlindir á svæðinu og gæta að því að draga úr ásýnd á svæðinu öllu í framkvæmd.</a:t>
            </a:r>
          </a:p>
          <a:p>
            <a:r>
              <a:rPr lang="is-IS" dirty="0">
                <a:solidFill>
                  <a:schemeClr val="bg1"/>
                </a:solidFill>
              </a:rPr>
              <a:t>Vinna stendur yfir við umhverfismat og skipulagsbreytingar. </a:t>
            </a:r>
            <a:r>
              <a:rPr lang="is-IS" i="1" dirty="0">
                <a:solidFill>
                  <a:schemeClr val="bg1"/>
                </a:solidFill>
              </a:rPr>
              <a:t>. Skipulagstillaga er í auglýsingu. Bæjarstjórn hefur frestað íbúakosningum.</a:t>
            </a:r>
          </a:p>
          <a:p>
            <a:endParaRPr lang="is-IS" dirty="0">
              <a:solidFill>
                <a:schemeClr val="bg1"/>
              </a:solidFill>
            </a:endParaRPr>
          </a:p>
        </p:txBody>
      </p:sp>
      <p:sp>
        <p:nvSpPr>
          <p:cNvPr id="40" name="Content Placeholder 6">
            <a:extLst>
              <a:ext uri="{FF2B5EF4-FFF2-40B4-BE49-F238E27FC236}">
                <a16:creationId xmlns:a16="http://schemas.microsoft.com/office/drawing/2014/main" id="{0DC6A208-F877-7F73-4D39-9A6C52ABFAB6}"/>
              </a:ext>
            </a:extLst>
          </p:cNvPr>
          <p:cNvSpPr txBox="1">
            <a:spLocks/>
          </p:cNvSpPr>
          <p:nvPr/>
        </p:nvSpPr>
        <p:spPr>
          <a:xfrm>
            <a:off x="9243925" y="3899475"/>
            <a:ext cx="2721135" cy="1884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2438" indent="-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7063" indent="17462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3763" indent="1857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8937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0463" indent="1809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60463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dirty="0">
                <a:solidFill>
                  <a:schemeClr val="bg1"/>
                </a:solidFill>
              </a:rPr>
              <a:t>Stefnt er að lokaákvörðun um verkefnið á þessu ári.</a:t>
            </a:r>
          </a:p>
          <a:p>
            <a:endParaRPr lang="is-IS" i="1" dirty="0">
              <a:solidFill>
                <a:schemeClr val="bg1"/>
              </a:solidFill>
            </a:endParaRPr>
          </a:p>
          <a:p>
            <a:endParaRPr lang="is-IS" i="1" dirty="0">
              <a:solidFill>
                <a:schemeClr val="bg1"/>
              </a:solidFill>
            </a:endParaRPr>
          </a:p>
          <a:p>
            <a:r>
              <a:rPr lang="is-IS" i="1" dirty="0">
                <a:solidFill>
                  <a:schemeClr val="bg1"/>
                </a:solidFill>
              </a:rPr>
              <a:t>Við munum vinna áfram að gerð umhverfismats og nauðsynlegra skipulagsbreytinga ásamt þróun hafnar. Gert er ráð fyrir íbúakosningu um endanlega skipulagstillögu þegar hún liggur fyrir.</a:t>
            </a:r>
          </a:p>
        </p:txBody>
      </p:sp>
    </p:spTree>
    <p:extLst>
      <p:ext uri="{BB962C8B-B14F-4D97-AF65-F5344CB8AC3E}">
        <p14:creationId xmlns:p14="http://schemas.microsoft.com/office/powerpoint/2010/main" val="1662667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F138F-CBFC-337C-3C29-DDEEA213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782E8-2FFF-8617-F1F8-29881C71A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11ED3-0C54-3A71-7CEE-8707960400BD}"/>
              </a:ext>
            </a:extLst>
          </p:cNvPr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fld id="{4296ADF6-9936-45A8-A7AE-08CF9544DE4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0B432-E1FB-F33E-23AD-B7E124CCD102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D189E-09E8-88E9-82B4-A4AF3FEF6E96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7</a:t>
            </a:fld>
            <a:endParaRPr lang="en-US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56A94D-C033-5DF8-3077-638EC0D9649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40EFC0-D2C1-412F-34B8-D8B988D443F2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05E4E3-1C86-5F77-116C-6A0BC511F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A7826BB-C823-F9CF-2E1B-7D7C37C23402}"/>
              </a:ext>
            </a:extLst>
          </p:cNvPr>
          <p:cNvSpPr txBox="1"/>
          <p:nvPr/>
        </p:nvSpPr>
        <p:spPr>
          <a:xfrm>
            <a:off x="1328738" y="-428625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IS" sz="1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1867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A124A3B4-D7DA-239E-1CA0-953B2A4EE07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A124A3B4-D7DA-239E-1CA0-953B2A4EE0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7C2697D-5D4E-BF0A-63B5-81F5FD0279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29D5D14-9FDF-CBEC-5B2A-BEBC8D5AA5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72FDB3-F142-EA21-C45D-F9B50804E6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NÝ STAÐSETNING SÉÐ FRÁ HRINGTORGI - FYRIR</a:t>
            </a:r>
          </a:p>
        </p:txBody>
      </p:sp>
    </p:spTree>
    <p:extLst>
      <p:ext uri="{BB962C8B-B14F-4D97-AF65-F5344CB8AC3E}">
        <p14:creationId xmlns:p14="http://schemas.microsoft.com/office/powerpoint/2010/main" val="2844658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A124A3B4-D7DA-239E-1CA0-953B2A4EE07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A124A3B4-D7DA-239E-1CA0-953B2A4EE0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7C2697D-5D4E-BF0A-63B5-81F5FD0279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29D5D14-9FDF-CBEC-5B2A-BEBC8D5AA5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499397" y="6197614"/>
            <a:ext cx="318980" cy="318980"/>
          </a:xfrm>
        </p:spPr>
        <p:txBody>
          <a:bodyPr/>
          <a:lstStyle/>
          <a:p>
            <a:endParaRPr lang="is-I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72FDB3-F142-EA21-C45D-F9B50804E6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NÝ STAÐSETNING SÉÐ FRÁ HRINGTORGI - EFTIR</a:t>
            </a:r>
          </a:p>
        </p:txBody>
      </p:sp>
    </p:spTree>
    <p:extLst>
      <p:ext uri="{BB962C8B-B14F-4D97-AF65-F5344CB8AC3E}">
        <p14:creationId xmlns:p14="http://schemas.microsoft.com/office/powerpoint/2010/main" val="4230047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782E8-2FFF-8617-F1F8-29881C71A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11ED3-0C54-3A71-7CEE-8707960400BD}"/>
              </a:ext>
            </a:extLst>
          </p:cNvPr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fld id="{4296ADF6-9936-45A8-A7AE-08CF9544DE4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0B432-E1FB-F33E-23AD-B7E124CCD102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D189E-09E8-88E9-82B4-A4AF3FEF6E96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7826BB-C823-F9CF-2E1B-7D7C37C23402}"/>
              </a:ext>
            </a:extLst>
          </p:cNvPr>
          <p:cNvSpPr txBox="1"/>
          <p:nvPr/>
        </p:nvSpPr>
        <p:spPr>
          <a:xfrm>
            <a:off x="1328738" y="-428625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IS" sz="1800" dirty="0">
              <a:highlight>
                <a:srgbClr val="FFFF00"/>
              </a:highlight>
            </a:endParaRPr>
          </a:p>
        </p:txBody>
      </p:sp>
      <p:pic>
        <p:nvPicPr>
          <p:cNvPr id="28" name="Picture Placeholder 27" descr="A long shot of a beach&#10;&#10;Description automatically generated">
            <a:extLst>
              <a:ext uri="{FF2B5EF4-FFF2-40B4-BE49-F238E27FC236}">
                <a16:creationId xmlns:a16="http://schemas.microsoft.com/office/drawing/2014/main" id="{51F79D55-19C1-6A9F-6762-0DFD3ABC0A92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64" b="41364"/>
          <a:stretch>
            <a:fillRect/>
          </a:stretch>
        </p:blipFill>
        <p:spPr/>
      </p:pic>
      <p:pic>
        <p:nvPicPr>
          <p:cNvPr id="30" name="Picture 29" descr="A long shot of a beach">
            <a:extLst>
              <a:ext uri="{FF2B5EF4-FFF2-40B4-BE49-F238E27FC236}">
                <a16:creationId xmlns:a16="http://schemas.microsoft.com/office/drawing/2014/main" id="{C69F64D1-4FF5-A64E-3D41-B10552BBC3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" y="0"/>
            <a:ext cx="12191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56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782E8-2FFF-8617-F1F8-29881C71A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11ED3-0C54-3A71-7CEE-8707960400BD}"/>
              </a:ext>
            </a:extLst>
          </p:cNvPr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fld id="{4296ADF6-9936-45A8-A7AE-08CF9544DE4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0B432-E1FB-F33E-23AD-B7E124CCD102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D189E-09E8-88E9-82B4-A4AF3FEF6E96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11</a:t>
            </a:fld>
            <a:endParaRPr lang="en-US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7826BB-C823-F9CF-2E1B-7D7C37C23402}"/>
              </a:ext>
            </a:extLst>
          </p:cNvPr>
          <p:cNvSpPr txBox="1"/>
          <p:nvPr/>
        </p:nvSpPr>
        <p:spPr>
          <a:xfrm>
            <a:off x="1328738" y="-428625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IS" sz="1800" dirty="0">
              <a:highlight>
                <a:srgbClr val="FFFF00"/>
              </a:highlight>
            </a:endParaRPr>
          </a:p>
        </p:txBody>
      </p:sp>
      <p:pic>
        <p:nvPicPr>
          <p:cNvPr id="17" name="Picture Placeholder 16" descr="A aerial view of a beach&#10;&#10;Description automatically generated">
            <a:extLst>
              <a:ext uri="{FF2B5EF4-FFF2-40B4-BE49-F238E27FC236}">
                <a16:creationId xmlns:a16="http://schemas.microsoft.com/office/drawing/2014/main" id="{A48CEF04-C5A7-C3A8-DC54-BE1DBE26A30D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64" b="41364"/>
          <a:stretch>
            <a:fillRect/>
          </a:stretch>
        </p:blipFill>
        <p:spPr/>
      </p:pic>
      <p:pic>
        <p:nvPicPr>
          <p:cNvPr id="19" name="Picture 18" descr="A aerial view of a beach&#10;&#10;Description automatically generated">
            <a:extLst>
              <a:ext uri="{FF2B5EF4-FFF2-40B4-BE49-F238E27FC236}">
                <a16:creationId xmlns:a16="http://schemas.microsoft.com/office/drawing/2014/main" id="{12CB450B-68E2-E3BA-B0CC-C8312C6793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" y="0"/>
            <a:ext cx="12191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95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782E8-2FFF-8617-F1F8-29881C71A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11ED3-0C54-3A71-7CEE-8707960400BD}"/>
              </a:ext>
            </a:extLst>
          </p:cNvPr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fld id="{4296ADF6-9936-45A8-A7AE-08CF9544DE4B}" type="datetime1">
              <a:rPr lang="en-US" noProof="0" smtClean="0"/>
              <a:t>5/21/2024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0B432-E1FB-F33E-23AD-B7E124CCD102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 noProof="0"/>
              <a:t>Event | Location | Topic | Author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D189E-09E8-88E9-82B4-A4AF3FEF6E96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A115CDC9-74CB-4F6C-8CD3-A6C89F254EE7}" type="slidenum">
              <a:rPr lang="en-US" noProof="0" smtClean="0"/>
              <a:pPr/>
              <a:t>12</a:t>
            </a:fld>
            <a:endParaRPr lang="en-US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7826BB-C823-F9CF-2E1B-7D7C37C23402}"/>
              </a:ext>
            </a:extLst>
          </p:cNvPr>
          <p:cNvSpPr txBox="1"/>
          <p:nvPr/>
        </p:nvSpPr>
        <p:spPr>
          <a:xfrm>
            <a:off x="1328738" y="-428625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IS" sz="1800" dirty="0">
              <a:highlight>
                <a:srgbClr val="FFFF00"/>
              </a:highlight>
            </a:endParaRPr>
          </a:p>
        </p:txBody>
      </p:sp>
      <p:pic>
        <p:nvPicPr>
          <p:cNvPr id="28" name="Picture Placeholder 27" descr="A long shot of a beach&#10;&#10;Description automatically generated">
            <a:extLst>
              <a:ext uri="{FF2B5EF4-FFF2-40B4-BE49-F238E27FC236}">
                <a16:creationId xmlns:a16="http://schemas.microsoft.com/office/drawing/2014/main" id="{51F79D55-19C1-6A9F-6762-0DFD3ABC0A92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64" b="41364"/>
          <a:stretch>
            <a:fillRect/>
          </a:stretch>
        </p:blipFill>
        <p:spPr/>
      </p:pic>
      <p:pic>
        <p:nvPicPr>
          <p:cNvPr id="8" name="Picture 7" descr="A large building next to a body of water&#10;&#10;Description automatically generated">
            <a:extLst>
              <a:ext uri="{FF2B5EF4-FFF2-40B4-BE49-F238E27FC236}">
                <a16:creationId xmlns:a16="http://schemas.microsoft.com/office/drawing/2014/main" id="{12F01329-AE9F-CA17-7DC1-5FABDEB7B1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2055"/>
            <a:ext cx="12192000" cy="809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65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79D15D2-A3D8-5F9A-1FCB-32E1B6475D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6FFFE-B0B1-1262-6F3E-61DBC654F1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err="1"/>
              <a:t>Spurningar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umræður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4AEB36-BE0E-FA88-9FF4-BD48E33EAB17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A115CDC9-74CB-4F6C-8CD3-A6C89F254EE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86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9647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940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3&quot;&gt;&lt;elem m_fUsage=&quot;5.58449077495815959793E+00&quot;&gt;&lt;m_msothmcolidx val=&quot;0&quot;/&gt;&lt;m_rgb r=&quot;FF&quot; g=&quot;64&quot; b=&quot;4C&quot;/&gt;&lt;/elem&gt;&lt;elem m_fUsage=&quot;2.69761123734998919943E+00&quot;&gt;&lt;m_msothmcolidx val=&quot;0&quot;/&gt;&lt;m_rgb r=&quot;00&quot; g=&quot;DD&quot; b=&quot;39&quot;/&gt;&lt;/elem&gt;&lt;elem m_fUsage=&quot;1.00000000000000000000E+00&quot;&gt;&lt;m_msothmcolidx val=&quot;0&quot;/&gt;&lt;m_rgb r=&quot;FF&quot; g=&quot;03&quot; b=&quot;64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Benutzerdefiniert 14">
      <a:dk1>
        <a:srgbClr val="3B3B3B"/>
      </a:dk1>
      <a:lt1>
        <a:sysClr val="window" lastClr="FFFFFF"/>
      </a:lt1>
      <a:dk2>
        <a:srgbClr val="004E2B"/>
      </a:dk2>
      <a:lt2>
        <a:srgbClr val="EEEEE6"/>
      </a:lt2>
      <a:accent1>
        <a:srgbClr val="004E2B"/>
      </a:accent1>
      <a:accent2>
        <a:srgbClr val="6BA795"/>
      </a:accent2>
      <a:accent3>
        <a:srgbClr val="00843D"/>
      </a:accent3>
      <a:accent4>
        <a:srgbClr val="53C29D"/>
      </a:accent4>
      <a:accent5>
        <a:srgbClr val="B1E2CE"/>
      </a:accent5>
      <a:accent6>
        <a:srgbClr val="D1EDE2"/>
      </a:accent6>
      <a:hlink>
        <a:srgbClr val="00843D"/>
      </a:hlink>
      <a:folHlink>
        <a:srgbClr val="53C29D"/>
      </a:folHlink>
    </a:clrScheme>
    <a:fontScheme name="Custom 5">
      <a:majorFont>
        <a:latin typeface="Lexend Exa HM"/>
        <a:ea typeface=""/>
        <a:cs typeface=""/>
      </a:majorFont>
      <a:minorFont>
        <a:latin typeface="Lexen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lIns="0" tIns="0" rIns="0" bIns="0" rtlCol="0">
        <a:noAutofit/>
      </a:bodyPr>
      <a:lstStyle>
        <a:defPPr algn="l">
          <a:defRPr sz="1800" dirty="0"/>
        </a:defPPr>
      </a:lstStyle>
    </a:txDef>
  </a:objectDefaults>
  <a:extraClrSchemeLst/>
  <a:custClrLst>
    <a:custClr name="Bright Green">
      <a:srgbClr val="00DD39"/>
    </a:custClr>
    <a:custClr name="Orange">
      <a:srgbClr val="FF644C"/>
    </a:custClr>
    <a:custClr name="Purple">
      <a:srgbClr val="9F00FF"/>
    </a:custClr>
    <a:custClr name="Fuchsia">
      <a:srgbClr val="FF0364"/>
    </a:custClr>
    <a:custClr name="Yellow">
      <a:srgbClr val="F1FF53"/>
    </a:custClr>
  </a:custClrLst>
  <a:extLst>
    <a:ext uri="{05A4C25C-085E-4340-85A3-A5531E510DB2}">
      <thm15:themeFamily xmlns:thm15="http://schemas.microsoft.com/office/thememl/2012/main" name="Presentation1" id="{54548B99-9AB6-43E9-A614-BD9118F432D3}" vid="{81F6747E-1E90-4D2A-9F53-5B15F867CB3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83A09354598248BD942E704BA06583" ma:contentTypeVersion="10" ma:contentTypeDescription="Create a new document." ma:contentTypeScope="" ma:versionID="493340983d23c708f9c6302554dbb7c0">
  <xsd:schema xmlns:xsd="http://www.w3.org/2001/XMLSchema" xmlns:xs="http://www.w3.org/2001/XMLSchema" xmlns:p="http://schemas.microsoft.com/office/2006/metadata/properties" xmlns:ns2="b9a51f3e-eba7-4442-b9a3-ea5a34265217" xmlns:ns3="07f61a12-5f78-46c8-bdb3-f116e11cd53c" xmlns:ns4="3402578d-37a7-4e1d-9129-6e2421179513" targetNamespace="http://schemas.microsoft.com/office/2006/metadata/properties" ma:root="true" ma:fieldsID="8dda9d8d789dd80e32f4069898cdb316" ns2:_="" ns3:_="" ns4:_="">
    <xsd:import namespace="b9a51f3e-eba7-4442-b9a3-ea5a34265217"/>
    <xsd:import namespace="07f61a12-5f78-46c8-bdb3-f116e11cd53c"/>
    <xsd:import namespace="3402578d-37a7-4e1d-9129-6e242117951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a51f3e-eba7-4442-b9a3-ea5a3426521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61a12-5f78-46c8-bdb3-f116e11cd5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c1acfb5-f98e-40dd-a22b-7d2a3d5596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02578d-37a7-4e1d-9129-6e242117951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305391b-2c9a-4ca0-841b-581ecd0a8123}" ma:internalName="TaxCatchAll" ma:showField="CatchAllData" ma:web="3402578d-37a7-4e1d-9129-6e24211795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6E293A-529D-462E-A0CD-C83E01199B35}">
  <ds:schemaRefs>
    <ds:schemaRef ds:uri="07f61a12-5f78-46c8-bdb3-f116e11cd53c"/>
    <ds:schemaRef ds:uri="3402578d-37a7-4e1d-9129-6e2421179513"/>
    <ds:schemaRef ds:uri="b9a51f3e-eba7-4442-b9a3-ea5a3426521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350B1A7-559C-4DCF-AE2F-FAE3474450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Heidelberg Materials Powerpoint Template</Template>
  <TotalTime>1972</TotalTime>
  <Words>515</Words>
  <Application>Microsoft Office PowerPoint</Application>
  <PresentationFormat>Widescreen</PresentationFormat>
  <Paragraphs>54</Paragraphs>
  <Slides>14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Lexend Exa HM</vt:lpstr>
      <vt:lpstr>Wingdings</vt:lpstr>
      <vt:lpstr>Lexend BD</vt:lpstr>
      <vt:lpstr>Arial</vt:lpstr>
      <vt:lpstr>Calibri</vt:lpstr>
      <vt:lpstr>Lexend Light</vt:lpstr>
      <vt:lpstr>Lexend</vt:lpstr>
      <vt:lpstr>Office</vt:lpstr>
      <vt:lpstr>think-cell Slide</vt:lpstr>
      <vt:lpstr>Móbergsvinnsla við Þorlákshöfn</vt:lpstr>
      <vt:lpstr>Dagskrá 5. íbúafundar vegna fyrirhugaðra framkvæmda Heidelberg í Þorlákshöfn.   1. Móberg og kolefnisspor sements – Sigríður Ósk Bjarnadóttir,         framkvæmdastjóri Umhverfis- og gæðasviðs Hornsteins.  2. Umhverfismat Mölunarverksmiðju –       Rúnar Dýrmundur Bjarnason  / Cowi  2. Kynning á skipulagstillögu við Keflavík       Bjarki Þórir Valberg / Cowi  4. Stutt yfirferð yfir framgang verkefnisins       Þorsteinn Víglundsson / Heidelberg  5. Umræður og spurningar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lorem ipsum</dc:title>
  <dc:creator>Halvorsrud, Tor (Oslo) NOR</dc:creator>
  <cp:lastModifiedBy>Þorsteinn Víglundsson</cp:lastModifiedBy>
  <cp:revision>25</cp:revision>
  <dcterms:created xsi:type="dcterms:W3CDTF">2022-10-19T08:06:51Z</dcterms:created>
  <dcterms:modified xsi:type="dcterms:W3CDTF">2024-05-22T15:03:10Z</dcterms:modified>
</cp:coreProperties>
</file>