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6" r:id="rId3"/>
    <p:sldId id="263" r:id="rId4"/>
    <p:sldId id="262" r:id="rId5"/>
    <p:sldId id="259" r:id="rId6"/>
    <p:sldId id="256" r:id="rId7"/>
    <p:sldId id="265" r:id="rId8"/>
    <p:sldId id="260" r:id="rId9"/>
    <p:sldId id="261" r:id="rId10"/>
    <p:sldId id="258" r:id="rId11"/>
  </p:sldIdLst>
  <p:sldSz cx="12192000" cy="6858000"/>
  <p:notesSz cx="6858000" cy="9144000"/>
  <p:defaultTextStyle>
    <a:defPPr>
      <a:defRPr lang="is-I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C1841"/>
    <a:srgbClr val="3CC290"/>
    <a:srgbClr val="1C2B54"/>
    <a:srgbClr val="E6401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7" autoAdjust="0"/>
    <p:restoredTop sz="94660"/>
  </p:normalViewPr>
  <p:slideViewPr>
    <p:cSldViewPr snapToGrid="0">
      <p:cViewPr varScale="1">
        <p:scale>
          <a:sx n="123" d="100"/>
          <a:sy n="123" d="100"/>
        </p:scale>
        <p:origin x="114" y="1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45464-8D3A-8EAB-18A4-BA7700D738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s-IS"/>
          </a:p>
        </p:txBody>
      </p:sp>
      <p:sp>
        <p:nvSpPr>
          <p:cNvPr id="3" name="Subtitle 2">
            <a:extLst>
              <a:ext uri="{FF2B5EF4-FFF2-40B4-BE49-F238E27FC236}">
                <a16:creationId xmlns:a16="http://schemas.microsoft.com/office/drawing/2014/main" id="{3E467FED-C428-C86A-4FE4-F2F3DB21E9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s-IS"/>
          </a:p>
        </p:txBody>
      </p:sp>
      <p:sp>
        <p:nvSpPr>
          <p:cNvPr id="4" name="Date Placeholder 3">
            <a:extLst>
              <a:ext uri="{FF2B5EF4-FFF2-40B4-BE49-F238E27FC236}">
                <a16:creationId xmlns:a16="http://schemas.microsoft.com/office/drawing/2014/main" id="{9A250B86-308F-0F71-F739-87F4FFEB0847}"/>
              </a:ext>
            </a:extLst>
          </p:cNvPr>
          <p:cNvSpPr>
            <a:spLocks noGrp="1"/>
          </p:cNvSpPr>
          <p:nvPr>
            <p:ph type="dt" sz="half" idx="10"/>
          </p:nvPr>
        </p:nvSpPr>
        <p:spPr/>
        <p:txBody>
          <a:bodyPr/>
          <a:lstStyle/>
          <a:p>
            <a:fld id="{865278FC-033A-4BD6-BF7B-927E9D575C18}" type="datetimeFigureOut">
              <a:rPr lang="is-IS" smtClean="0"/>
              <a:t>21.5.2024</a:t>
            </a:fld>
            <a:endParaRPr lang="is-IS"/>
          </a:p>
        </p:txBody>
      </p:sp>
      <p:sp>
        <p:nvSpPr>
          <p:cNvPr id="5" name="Footer Placeholder 4">
            <a:extLst>
              <a:ext uri="{FF2B5EF4-FFF2-40B4-BE49-F238E27FC236}">
                <a16:creationId xmlns:a16="http://schemas.microsoft.com/office/drawing/2014/main" id="{77BD3AC8-EBD8-F413-0D26-0B4576C4B2E2}"/>
              </a:ext>
            </a:extLst>
          </p:cNvPr>
          <p:cNvSpPr>
            <a:spLocks noGrp="1"/>
          </p:cNvSpPr>
          <p:nvPr>
            <p:ph type="ftr" sz="quarter" idx="11"/>
          </p:nvPr>
        </p:nvSpPr>
        <p:spPr/>
        <p:txBody>
          <a:bodyPr/>
          <a:lstStyle/>
          <a:p>
            <a:endParaRPr lang="is-IS"/>
          </a:p>
        </p:txBody>
      </p:sp>
      <p:sp>
        <p:nvSpPr>
          <p:cNvPr id="6" name="Slide Number Placeholder 5">
            <a:extLst>
              <a:ext uri="{FF2B5EF4-FFF2-40B4-BE49-F238E27FC236}">
                <a16:creationId xmlns:a16="http://schemas.microsoft.com/office/drawing/2014/main" id="{36CD838F-92B1-7034-0680-9951D206249D}"/>
              </a:ext>
            </a:extLst>
          </p:cNvPr>
          <p:cNvSpPr>
            <a:spLocks noGrp="1"/>
          </p:cNvSpPr>
          <p:nvPr>
            <p:ph type="sldNum" sz="quarter" idx="12"/>
          </p:nvPr>
        </p:nvSpPr>
        <p:spPr/>
        <p:txBody>
          <a:bodyPr/>
          <a:lstStyle/>
          <a:p>
            <a:fld id="{857A2B0F-C886-46BA-8DA5-C23678AABFA1}" type="slidenum">
              <a:rPr lang="is-IS" smtClean="0"/>
              <a:t>‹#›</a:t>
            </a:fld>
            <a:endParaRPr lang="is-IS"/>
          </a:p>
        </p:txBody>
      </p:sp>
    </p:spTree>
    <p:extLst>
      <p:ext uri="{BB962C8B-B14F-4D97-AF65-F5344CB8AC3E}">
        <p14:creationId xmlns:p14="http://schemas.microsoft.com/office/powerpoint/2010/main" val="20232232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E8689-B33A-EA92-90A4-574A9DBF0D54}"/>
              </a:ext>
            </a:extLst>
          </p:cNvPr>
          <p:cNvSpPr>
            <a:spLocks noGrp="1"/>
          </p:cNvSpPr>
          <p:nvPr>
            <p:ph type="title"/>
          </p:nvPr>
        </p:nvSpPr>
        <p:spPr/>
        <p:txBody>
          <a:bodyPr/>
          <a:lstStyle/>
          <a:p>
            <a:r>
              <a:rPr lang="en-US"/>
              <a:t>Click to edit Master title style</a:t>
            </a:r>
            <a:endParaRPr lang="is-IS"/>
          </a:p>
        </p:txBody>
      </p:sp>
      <p:sp>
        <p:nvSpPr>
          <p:cNvPr id="3" name="Content Placeholder 2">
            <a:extLst>
              <a:ext uri="{FF2B5EF4-FFF2-40B4-BE49-F238E27FC236}">
                <a16:creationId xmlns:a16="http://schemas.microsoft.com/office/drawing/2014/main" id="{1C190238-395D-DB64-C6B4-143B0699B51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a:extLst>
              <a:ext uri="{FF2B5EF4-FFF2-40B4-BE49-F238E27FC236}">
                <a16:creationId xmlns:a16="http://schemas.microsoft.com/office/drawing/2014/main" id="{5D1077BF-0499-FC37-2CCA-7DBFF07075F2}"/>
              </a:ext>
            </a:extLst>
          </p:cNvPr>
          <p:cNvSpPr>
            <a:spLocks noGrp="1"/>
          </p:cNvSpPr>
          <p:nvPr>
            <p:ph type="dt" sz="half" idx="10"/>
          </p:nvPr>
        </p:nvSpPr>
        <p:spPr/>
        <p:txBody>
          <a:bodyPr/>
          <a:lstStyle/>
          <a:p>
            <a:fld id="{865278FC-033A-4BD6-BF7B-927E9D575C18}" type="datetimeFigureOut">
              <a:rPr lang="is-IS" smtClean="0"/>
              <a:t>21.5.2024</a:t>
            </a:fld>
            <a:endParaRPr lang="is-IS"/>
          </a:p>
        </p:txBody>
      </p:sp>
      <p:sp>
        <p:nvSpPr>
          <p:cNvPr id="5" name="Footer Placeholder 4">
            <a:extLst>
              <a:ext uri="{FF2B5EF4-FFF2-40B4-BE49-F238E27FC236}">
                <a16:creationId xmlns:a16="http://schemas.microsoft.com/office/drawing/2014/main" id="{3BD02BC4-8AF4-22D3-3E90-46BD6827BA8D}"/>
              </a:ext>
            </a:extLst>
          </p:cNvPr>
          <p:cNvSpPr>
            <a:spLocks noGrp="1"/>
          </p:cNvSpPr>
          <p:nvPr>
            <p:ph type="ftr" sz="quarter" idx="11"/>
          </p:nvPr>
        </p:nvSpPr>
        <p:spPr/>
        <p:txBody>
          <a:bodyPr/>
          <a:lstStyle/>
          <a:p>
            <a:endParaRPr lang="is-IS"/>
          </a:p>
        </p:txBody>
      </p:sp>
      <p:sp>
        <p:nvSpPr>
          <p:cNvPr id="6" name="Slide Number Placeholder 5">
            <a:extLst>
              <a:ext uri="{FF2B5EF4-FFF2-40B4-BE49-F238E27FC236}">
                <a16:creationId xmlns:a16="http://schemas.microsoft.com/office/drawing/2014/main" id="{0606B510-EEE2-90D4-C116-7FC2B1DEC832}"/>
              </a:ext>
            </a:extLst>
          </p:cNvPr>
          <p:cNvSpPr>
            <a:spLocks noGrp="1"/>
          </p:cNvSpPr>
          <p:nvPr>
            <p:ph type="sldNum" sz="quarter" idx="12"/>
          </p:nvPr>
        </p:nvSpPr>
        <p:spPr/>
        <p:txBody>
          <a:bodyPr/>
          <a:lstStyle/>
          <a:p>
            <a:fld id="{857A2B0F-C886-46BA-8DA5-C23678AABFA1}" type="slidenum">
              <a:rPr lang="is-IS" smtClean="0"/>
              <a:t>‹#›</a:t>
            </a:fld>
            <a:endParaRPr lang="is-IS"/>
          </a:p>
        </p:txBody>
      </p:sp>
    </p:spTree>
    <p:extLst>
      <p:ext uri="{BB962C8B-B14F-4D97-AF65-F5344CB8AC3E}">
        <p14:creationId xmlns:p14="http://schemas.microsoft.com/office/powerpoint/2010/main" val="3407394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8C235-9D69-C08D-6920-1991CDDB76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s-IS"/>
          </a:p>
        </p:txBody>
      </p:sp>
      <p:sp>
        <p:nvSpPr>
          <p:cNvPr id="3" name="Text Placeholder 2">
            <a:extLst>
              <a:ext uri="{FF2B5EF4-FFF2-40B4-BE49-F238E27FC236}">
                <a16:creationId xmlns:a16="http://schemas.microsoft.com/office/drawing/2014/main" id="{3971E9A4-81EC-08A6-CCCE-DB8FF288F0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DD46BD6-1B18-5294-148F-0B5E55307B68}"/>
              </a:ext>
            </a:extLst>
          </p:cNvPr>
          <p:cNvSpPr>
            <a:spLocks noGrp="1"/>
          </p:cNvSpPr>
          <p:nvPr>
            <p:ph type="dt" sz="half" idx="10"/>
          </p:nvPr>
        </p:nvSpPr>
        <p:spPr/>
        <p:txBody>
          <a:bodyPr/>
          <a:lstStyle/>
          <a:p>
            <a:fld id="{865278FC-033A-4BD6-BF7B-927E9D575C18}" type="datetimeFigureOut">
              <a:rPr lang="is-IS" smtClean="0"/>
              <a:t>21.5.2024</a:t>
            </a:fld>
            <a:endParaRPr lang="is-IS"/>
          </a:p>
        </p:txBody>
      </p:sp>
      <p:sp>
        <p:nvSpPr>
          <p:cNvPr id="5" name="Footer Placeholder 4">
            <a:extLst>
              <a:ext uri="{FF2B5EF4-FFF2-40B4-BE49-F238E27FC236}">
                <a16:creationId xmlns:a16="http://schemas.microsoft.com/office/drawing/2014/main" id="{967BCEA9-1E6E-5280-E2A3-429BE2A879A3}"/>
              </a:ext>
            </a:extLst>
          </p:cNvPr>
          <p:cNvSpPr>
            <a:spLocks noGrp="1"/>
          </p:cNvSpPr>
          <p:nvPr>
            <p:ph type="ftr" sz="quarter" idx="11"/>
          </p:nvPr>
        </p:nvSpPr>
        <p:spPr/>
        <p:txBody>
          <a:bodyPr/>
          <a:lstStyle/>
          <a:p>
            <a:endParaRPr lang="is-IS"/>
          </a:p>
        </p:txBody>
      </p:sp>
      <p:sp>
        <p:nvSpPr>
          <p:cNvPr id="6" name="Slide Number Placeholder 5">
            <a:extLst>
              <a:ext uri="{FF2B5EF4-FFF2-40B4-BE49-F238E27FC236}">
                <a16:creationId xmlns:a16="http://schemas.microsoft.com/office/drawing/2014/main" id="{4004EA7B-B1FC-2CE2-9BF4-0F5C74E9AD3D}"/>
              </a:ext>
            </a:extLst>
          </p:cNvPr>
          <p:cNvSpPr>
            <a:spLocks noGrp="1"/>
          </p:cNvSpPr>
          <p:nvPr>
            <p:ph type="sldNum" sz="quarter" idx="12"/>
          </p:nvPr>
        </p:nvSpPr>
        <p:spPr/>
        <p:txBody>
          <a:bodyPr/>
          <a:lstStyle/>
          <a:p>
            <a:fld id="{857A2B0F-C886-46BA-8DA5-C23678AABFA1}" type="slidenum">
              <a:rPr lang="is-IS" smtClean="0"/>
              <a:t>‹#›</a:t>
            </a:fld>
            <a:endParaRPr lang="is-IS"/>
          </a:p>
        </p:txBody>
      </p:sp>
    </p:spTree>
    <p:extLst>
      <p:ext uri="{BB962C8B-B14F-4D97-AF65-F5344CB8AC3E}">
        <p14:creationId xmlns:p14="http://schemas.microsoft.com/office/powerpoint/2010/main" val="416304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FA170-BAF3-CC27-873D-E221FA01231C}"/>
              </a:ext>
            </a:extLst>
          </p:cNvPr>
          <p:cNvSpPr>
            <a:spLocks noGrp="1"/>
          </p:cNvSpPr>
          <p:nvPr>
            <p:ph type="title"/>
          </p:nvPr>
        </p:nvSpPr>
        <p:spPr/>
        <p:txBody>
          <a:bodyPr/>
          <a:lstStyle/>
          <a:p>
            <a:r>
              <a:rPr lang="en-US"/>
              <a:t>Click to edit Master title style</a:t>
            </a:r>
            <a:endParaRPr lang="is-IS"/>
          </a:p>
        </p:txBody>
      </p:sp>
      <p:sp>
        <p:nvSpPr>
          <p:cNvPr id="3" name="Content Placeholder 2">
            <a:extLst>
              <a:ext uri="{FF2B5EF4-FFF2-40B4-BE49-F238E27FC236}">
                <a16:creationId xmlns:a16="http://schemas.microsoft.com/office/drawing/2014/main" id="{9DEE5167-3D82-DE02-B7CC-6DB8CC4CEA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Content Placeholder 3">
            <a:extLst>
              <a:ext uri="{FF2B5EF4-FFF2-40B4-BE49-F238E27FC236}">
                <a16:creationId xmlns:a16="http://schemas.microsoft.com/office/drawing/2014/main" id="{97E7EAE5-BD13-ED36-09AF-2938437F43C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5" name="Date Placeholder 4">
            <a:extLst>
              <a:ext uri="{FF2B5EF4-FFF2-40B4-BE49-F238E27FC236}">
                <a16:creationId xmlns:a16="http://schemas.microsoft.com/office/drawing/2014/main" id="{00D50D67-FF21-290E-22CB-2021A6D54D4A}"/>
              </a:ext>
            </a:extLst>
          </p:cNvPr>
          <p:cNvSpPr>
            <a:spLocks noGrp="1"/>
          </p:cNvSpPr>
          <p:nvPr>
            <p:ph type="dt" sz="half" idx="10"/>
          </p:nvPr>
        </p:nvSpPr>
        <p:spPr/>
        <p:txBody>
          <a:bodyPr/>
          <a:lstStyle/>
          <a:p>
            <a:fld id="{865278FC-033A-4BD6-BF7B-927E9D575C18}" type="datetimeFigureOut">
              <a:rPr lang="is-IS" smtClean="0"/>
              <a:t>21.5.2024</a:t>
            </a:fld>
            <a:endParaRPr lang="is-IS"/>
          </a:p>
        </p:txBody>
      </p:sp>
      <p:sp>
        <p:nvSpPr>
          <p:cNvPr id="6" name="Footer Placeholder 5">
            <a:extLst>
              <a:ext uri="{FF2B5EF4-FFF2-40B4-BE49-F238E27FC236}">
                <a16:creationId xmlns:a16="http://schemas.microsoft.com/office/drawing/2014/main" id="{FE0985DA-2483-B096-1EF5-F7BC773DAC04}"/>
              </a:ext>
            </a:extLst>
          </p:cNvPr>
          <p:cNvSpPr>
            <a:spLocks noGrp="1"/>
          </p:cNvSpPr>
          <p:nvPr>
            <p:ph type="ftr" sz="quarter" idx="11"/>
          </p:nvPr>
        </p:nvSpPr>
        <p:spPr/>
        <p:txBody>
          <a:bodyPr/>
          <a:lstStyle/>
          <a:p>
            <a:endParaRPr lang="is-IS"/>
          </a:p>
        </p:txBody>
      </p:sp>
      <p:sp>
        <p:nvSpPr>
          <p:cNvPr id="7" name="Slide Number Placeholder 6">
            <a:extLst>
              <a:ext uri="{FF2B5EF4-FFF2-40B4-BE49-F238E27FC236}">
                <a16:creationId xmlns:a16="http://schemas.microsoft.com/office/drawing/2014/main" id="{7619163A-1B87-0695-9E2D-608512751460}"/>
              </a:ext>
            </a:extLst>
          </p:cNvPr>
          <p:cNvSpPr>
            <a:spLocks noGrp="1"/>
          </p:cNvSpPr>
          <p:nvPr>
            <p:ph type="sldNum" sz="quarter" idx="12"/>
          </p:nvPr>
        </p:nvSpPr>
        <p:spPr/>
        <p:txBody>
          <a:bodyPr/>
          <a:lstStyle/>
          <a:p>
            <a:fld id="{857A2B0F-C886-46BA-8DA5-C23678AABFA1}" type="slidenum">
              <a:rPr lang="is-IS" smtClean="0"/>
              <a:t>‹#›</a:t>
            </a:fld>
            <a:endParaRPr lang="is-IS"/>
          </a:p>
        </p:txBody>
      </p:sp>
    </p:spTree>
    <p:extLst>
      <p:ext uri="{BB962C8B-B14F-4D97-AF65-F5344CB8AC3E}">
        <p14:creationId xmlns:p14="http://schemas.microsoft.com/office/powerpoint/2010/main" val="950770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C6DAF-E403-A284-62B9-92F54977836D}"/>
              </a:ext>
            </a:extLst>
          </p:cNvPr>
          <p:cNvSpPr>
            <a:spLocks noGrp="1"/>
          </p:cNvSpPr>
          <p:nvPr>
            <p:ph type="title"/>
          </p:nvPr>
        </p:nvSpPr>
        <p:spPr>
          <a:xfrm>
            <a:off x="839788" y="365125"/>
            <a:ext cx="10515600" cy="1325563"/>
          </a:xfrm>
        </p:spPr>
        <p:txBody>
          <a:bodyPr/>
          <a:lstStyle/>
          <a:p>
            <a:r>
              <a:rPr lang="en-US"/>
              <a:t>Click to edit Master title style</a:t>
            </a:r>
            <a:endParaRPr lang="is-IS"/>
          </a:p>
        </p:txBody>
      </p:sp>
      <p:sp>
        <p:nvSpPr>
          <p:cNvPr id="3" name="Text Placeholder 2">
            <a:extLst>
              <a:ext uri="{FF2B5EF4-FFF2-40B4-BE49-F238E27FC236}">
                <a16:creationId xmlns:a16="http://schemas.microsoft.com/office/drawing/2014/main" id="{C6F8F202-56F2-5CA9-F7AC-5FC1BF2BD5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52483C3-F0A7-13F9-0292-CE63800CAE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5" name="Text Placeholder 4">
            <a:extLst>
              <a:ext uri="{FF2B5EF4-FFF2-40B4-BE49-F238E27FC236}">
                <a16:creationId xmlns:a16="http://schemas.microsoft.com/office/drawing/2014/main" id="{B49C095C-E0D2-6F7B-1890-D4A5703DA7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5A89071-7ADA-03C5-26C3-DF6C1720966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7" name="Date Placeholder 6">
            <a:extLst>
              <a:ext uri="{FF2B5EF4-FFF2-40B4-BE49-F238E27FC236}">
                <a16:creationId xmlns:a16="http://schemas.microsoft.com/office/drawing/2014/main" id="{6E5DE19D-2F1E-CC36-78EC-8DBA3061FCCE}"/>
              </a:ext>
            </a:extLst>
          </p:cNvPr>
          <p:cNvSpPr>
            <a:spLocks noGrp="1"/>
          </p:cNvSpPr>
          <p:nvPr>
            <p:ph type="dt" sz="half" idx="10"/>
          </p:nvPr>
        </p:nvSpPr>
        <p:spPr/>
        <p:txBody>
          <a:bodyPr/>
          <a:lstStyle/>
          <a:p>
            <a:fld id="{865278FC-033A-4BD6-BF7B-927E9D575C18}" type="datetimeFigureOut">
              <a:rPr lang="is-IS" smtClean="0"/>
              <a:t>21.5.2024</a:t>
            </a:fld>
            <a:endParaRPr lang="is-IS"/>
          </a:p>
        </p:txBody>
      </p:sp>
      <p:sp>
        <p:nvSpPr>
          <p:cNvPr id="8" name="Footer Placeholder 7">
            <a:extLst>
              <a:ext uri="{FF2B5EF4-FFF2-40B4-BE49-F238E27FC236}">
                <a16:creationId xmlns:a16="http://schemas.microsoft.com/office/drawing/2014/main" id="{4063CBEA-63CA-E7D5-20C4-A67104E53F00}"/>
              </a:ext>
            </a:extLst>
          </p:cNvPr>
          <p:cNvSpPr>
            <a:spLocks noGrp="1"/>
          </p:cNvSpPr>
          <p:nvPr>
            <p:ph type="ftr" sz="quarter" idx="11"/>
          </p:nvPr>
        </p:nvSpPr>
        <p:spPr/>
        <p:txBody>
          <a:bodyPr/>
          <a:lstStyle/>
          <a:p>
            <a:endParaRPr lang="is-IS"/>
          </a:p>
        </p:txBody>
      </p:sp>
      <p:sp>
        <p:nvSpPr>
          <p:cNvPr id="9" name="Slide Number Placeholder 8">
            <a:extLst>
              <a:ext uri="{FF2B5EF4-FFF2-40B4-BE49-F238E27FC236}">
                <a16:creationId xmlns:a16="http://schemas.microsoft.com/office/drawing/2014/main" id="{7EB1433F-6E95-7932-B712-79ED2F776B6F}"/>
              </a:ext>
            </a:extLst>
          </p:cNvPr>
          <p:cNvSpPr>
            <a:spLocks noGrp="1"/>
          </p:cNvSpPr>
          <p:nvPr>
            <p:ph type="sldNum" sz="quarter" idx="12"/>
          </p:nvPr>
        </p:nvSpPr>
        <p:spPr/>
        <p:txBody>
          <a:bodyPr/>
          <a:lstStyle/>
          <a:p>
            <a:fld id="{857A2B0F-C886-46BA-8DA5-C23678AABFA1}" type="slidenum">
              <a:rPr lang="is-IS" smtClean="0"/>
              <a:t>‹#›</a:t>
            </a:fld>
            <a:endParaRPr lang="is-IS"/>
          </a:p>
        </p:txBody>
      </p:sp>
    </p:spTree>
    <p:extLst>
      <p:ext uri="{BB962C8B-B14F-4D97-AF65-F5344CB8AC3E}">
        <p14:creationId xmlns:p14="http://schemas.microsoft.com/office/powerpoint/2010/main" val="284693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2E2A5-213C-47C2-47FA-339E5B120BC6}"/>
              </a:ext>
            </a:extLst>
          </p:cNvPr>
          <p:cNvSpPr>
            <a:spLocks noGrp="1"/>
          </p:cNvSpPr>
          <p:nvPr>
            <p:ph type="title"/>
          </p:nvPr>
        </p:nvSpPr>
        <p:spPr/>
        <p:txBody>
          <a:bodyPr/>
          <a:lstStyle/>
          <a:p>
            <a:r>
              <a:rPr lang="en-US"/>
              <a:t>Click to edit Master title style</a:t>
            </a:r>
            <a:endParaRPr lang="is-IS"/>
          </a:p>
        </p:txBody>
      </p:sp>
      <p:sp>
        <p:nvSpPr>
          <p:cNvPr id="3" name="Date Placeholder 2">
            <a:extLst>
              <a:ext uri="{FF2B5EF4-FFF2-40B4-BE49-F238E27FC236}">
                <a16:creationId xmlns:a16="http://schemas.microsoft.com/office/drawing/2014/main" id="{B4314458-8533-957C-BE91-D69304A105D5}"/>
              </a:ext>
            </a:extLst>
          </p:cNvPr>
          <p:cNvSpPr>
            <a:spLocks noGrp="1"/>
          </p:cNvSpPr>
          <p:nvPr>
            <p:ph type="dt" sz="half" idx="10"/>
          </p:nvPr>
        </p:nvSpPr>
        <p:spPr/>
        <p:txBody>
          <a:bodyPr/>
          <a:lstStyle/>
          <a:p>
            <a:fld id="{865278FC-033A-4BD6-BF7B-927E9D575C18}" type="datetimeFigureOut">
              <a:rPr lang="is-IS" smtClean="0"/>
              <a:t>21.5.2024</a:t>
            </a:fld>
            <a:endParaRPr lang="is-IS"/>
          </a:p>
        </p:txBody>
      </p:sp>
      <p:sp>
        <p:nvSpPr>
          <p:cNvPr id="4" name="Footer Placeholder 3">
            <a:extLst>
              <a:ext uri="{FF2B5EF4-FFF2-40B4-BE49-F238E27FC236}">
                <a16:creationId xmlns:a16="http://schemas.microsoft.com/office/drawing/2014/main" id="{954FD940-7EB9-93D9-E22A-2B832DDD2F45}"/>
              </a:ext>
            </a:extLst>
          </p:cNvPr>
          <p:cNvSpPr>
            <a:spLocks noGrp="1"/>
          </p:cNvSpPr>
          <p:nvPr>
            <p:ph type="ftr" sz="quarter" idx="11"/>
          </p:nvPr>
        </p:nvSpPr>
        <p:spPr/>
        <p:txBody>
          <a:bodyPr/>
          <a:lstStyle/>
          <a:p>
            <a:endParaRPr lang="is-IS"/>
          </a:p>
        </p:txBody>
      </p:sp>
      <p:sp>
        <p:nvSpPr>
          <p:cNvPr id="5" name="Slide Number Placeholder 4">
            <a:extLst>
              <a:ext uri="{FF2B5EF4-FFF2-40B4-BE49-F238E27FC236}">
                <a16:creationId xmlns:a16="http://schemas.microsoft.com/office/drawing/2014/main" id="{87F70C64-1FCA-C44B-3F6D-21C8C7E8DAED}"/>
              </a:ext>
            </a:extLst>
          </p:cNvPr>
          <p:cNvSpPr>
            <a:spLocks noGrp="1"/>
          </p:cNvSpPr>
          <p:nvPr>
            <p:ph type="sldNum" sz="quarter" idx="12"/>
          </p:nvPr>
        </p:nvSpPr>
        <p:spPr/>
        <p:txBody>
          <a:bodyPr/>
          <a:lstStyle/>
          <a:p>
            <a:fld id="{857A2B0F-C886-46BA-8DA5-C23678AABFA1}" type="slidenum">
              <a:rPr lang="is-IS" smtClean="0"/>
              <a:t>‹#›</a:t>
            </a:fld>
            <a:endParaRPr lang="is-IS"/>
          </a:p>
        </p:txBody>
      </p:sp>
    </p:spTree>
    <p:extLst>
      <p:ext uri="{BB962C8B-B14F-4D97-AF65-F5344CB8AC3E}">
        <p14:creationId xmlns:p14="http://schemas.microsoft.com/office/powerpoint/2010/main" val="1428538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70EE584-B107-C030-450A-76C209E383BE}"/>
              </a:ext>
            </a:extLst>
          </p:cNvPr>
          <p:cNvSpPr>
            <a:spLocks noGrp="1"/>
          </p:cNvSpPr>
          <p:nvPr>
            <p:ph type="dt" sz="half" idx="10"/>
          </p:nvPr>
        </p:nvSpPr>
        <p:spPr/>
        <p:txBody>
          <a:bodyPr/>
          <a:lstStyle/>
          <a:p>
            <a:fld id="{865278FC-033A-4BD6-BF7B-927E9D575C18}" type="datetimeFigureOut">
              <a:rPr lang="is-IS" smtClean="0"/>
              <a:t>21.5.2024</a:t>
            </a:fld>
            <a:endParaRPr lang="is-IS"/>
          </a:p>
        </p:txBody>
      </p:sp>
      <p:sp>
        <p:nvSpPr>
          <p:cNvPr id="3" name="Footer Placeholder 2">
            <a:extLst>
              <a:ext uri="{FF2B5EF4-FFF2-40B4-BE49-F238E27FC236}">
                <a16:creationId xmlns:a16="http://schemas.microsoft.com/office/drawing/2014/main" id="{27C3983A-069F-99F8-C33C-F41B8124D9ED}"/>
              </a:ext>
            </a:extLst>
          </p:cNvPr>
          <p:cNvSpPr>
            <a:spLocks noGrp="1"/>
          </p:cNvSpPr>
          <p:nvPr>
            <p:ph type="ftr" sz="quarter" idx="11"/>
          </p:nvPr>
        </p:nvSpPr>
        <p:spPr/>
        <p:txBody>
          <a:bodyPr/>
          <a:lstStyle/>
          <a:p>
            <a:endParaRPr lang="is-IS"/>
          </a:p>
        </p:txBody>
      </p:sp>
      <p:sp>
        <p:nvSpPr>
          <p:cNvPr id="4" name="Slide Number Placeholder 3">
            <a:extLst>
              <a:ext uri="{FF2B5EF4-FFF2-40B4-BE49-F238E27FC236}">
                <a16:creationId xmlns:a16="http://schemas.microsoft.com/office/drawing/2014/main" id="{AFC0D7F7-0F96-1D58-84F7-0D838043E57A}"/>
              </a:ext>
            </a:extLst>
          </p:cNvPr>
          <p:cNvSpPr>
            <a:spLocks noGrp="1"/>
          </p:cNvSpPr>
          <p:nvPr>
            <p:ph type="sldNum" sz="quarter" idx="12"/>
          </p:nvPr>
        </p:nvSpPr>
        <p:spPr/>
        <p:txBody>
          <a:bodyPr/>
          <a:lstStyle/>
          <a:p>
            <a:fld id="{857A2B0F-C886-46BA-8DA5-C23678AABFA1}" type="slidenum">
              <a:rPr lang="is-IS" smtClean="0"/>
              <a:t>‹#›</a:t>
            </a:fld>
            <a:endParaRPr lang="is-IS"/>
          </a:p>
        </p:txBody>
      </p:sp>
    </p:spTree>
    <p:extLst>
      <p:ext uri="{BB962C8B-B14F-4D97-AF65-F5344CB8AC3E}">
        <p14:creationId xmlns:p14="http://schemas.microsoft.com/office/powerpoint/2010/main" val="3011636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54D88-CFE7-210D-7AA2-1B8D9B3643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s-IS"/>
          </a:p>
        </p:txBody>
      </p:sp>
      <p:sp>
        <p:nvSpPr>
          <p:cNvPr id="3" name="Content Placeholder 2">
            <a:extLst>
              <a:ext uri="{FF2B5EF4-FFF2-40B4-BE49-F238E27FC236}">
                <a16:creationId xmlns:a16="http://schemas.microsoft.com/office/drawing/2014/main" id="{97BB6761-4CF2-B712-ED49-598D26CC53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Text Placeholder 3">
            <a:extLst>
              <a:ext uri="{FF2B5EF4-FFF2-40B4-BE49-F238E27FC236}">
                <a16:creationId xmlns:a16="http://schemas.microsoft.com/office/drawing/2014/main" id="{71D6536C-73FA-E158-704A-94334D1077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9940AB-50A0-8B17-47B5-C9D1D8449EAB}"/>
              </a:ext>
            </a:extLst>
          </p:cNvPr>
          <p:cNvSpPr>
            <a:spLocks noGrp="1"/>
          </p:cNvSpPr>
          <p:nvPr>
            <p:ph type="dt" sz="half" idx="10"/>
          </p:nvPr>
        </p:nvSpPr>
        <p:spPr/>
        <p:txBody>
          <a:bodyPr/>
          <a:lstStyle/>
          <a:p>
            <a:fld id="{865278FC-033A-4BD6-BF7B-927E9D575C18}" type="datetimeFigureOut">
              <a:rPr lang="is-IS" smtClean="0"/>
              <a:t>21.5.2024</a:t>
            </a:fld>
            <a:endParaRPr lang="is-IS"/>
          </a:p>
        </p:txBody>
      </p:sp>
      <p:sp>
        <p:nvSpPr>
          <p:cNvPr id="6" name="Footer Placeholder 5">
            <a:extLst>
              <a:ext uri="{FF2B5EF4-FFF2-40B4-BE49-F238E27FC236}">
                <a16:creationId xmlns:a16="http://schemas.microsoft.com/office/drawing/2014/main" id="{25DECC79-B731-7F94-281F-44834AE76A3D}"/>
              </a:ext>
            </a:extLst>
          </p:cNvPr>
          <p:cNvSpPr>
            <a:spLocks noGrp="1"/>
          </p:cNvSpPr>
          <p:nvPr>
            <p:ph type="ftr" sz="quarter" idx="11"/>
          </p:nvPr>
        </p:nvSpPr>
        <p:spPr/>
        <p:txBody>
          <a:bodyPr/>
          <a:lstStyle/>
          <a:p>
            <a:endParaRPr lang="is-IS"/>
          </a:p>
        </p:txBody>
      </p:sp>
      <p:sp>
        <p:nvSpPr>
          <p:cNvPr id="7" name="Slide Number Placeholder 6">
            <a:extLst>
              <a:ext uri="{FF2B5EF4-FFF2-40B4-BE49-F238E27FC236}">
                <a16:creationId xmlns:a16="http://schemas.microsoft.com/office/drawing/2014/main" id="{8E757835-E63E-C02D-F4E4-633C5DC7FF34}"/>
              </a:ext>
            </a:extLst>
          </p:cNvPr>
          <p:cNvSpPr>
            <a:spLocks noGrp="1"/>
          </p:cNvSpPr>
          <p:nvPr>
            <p:ph type="sldNum" sz="quarter" idx="12"/>
          </p:nvPr>
        </p:nvSpPr>
        <p:spPr/>
        <p:txBody>
          <a:bodyPr/>
          <a:lstStyle/>
          <a:p>
            <a:fld id="{857A2B0F-C886-46BA-8DA5-C23678AABFA1}" type="slidenum">
              <a:rPr lang="is-IS" smtClean="0"/>
              <a:t>‹#›</a:t>
            </a:fld>
            <a:endParaRPr lang="is-IS"/>
          </a:p>
        </p:txBody>
      </p:sp>
    </p:spTree>
    <p:extLst>
      <p:ext uri="{BB962C8B-B14F-4D97-AF65-F5344CB8AC3E}">
        <p14:creationId xmlns:p14="http://schemas.microsoft.com/office/powerpoint/2010/main" val="4196637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1C0F3-7B27-482C-9888-6E5799BD91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s-IS"/>
          </a:p>
        </p:txBody>
      </p:sp>
      <p:sp>
        <p:nvSpPr>
          <p:cNvPr id="3" name="Picture Placeholder 2">
            <a:extLst>
              <a:ext uri="{FF2B5EF4-FFF2-40B4-BE49-F238E27FC236}">
                <a16:creationId xmlns:a16="http://schemas.microsoft.com/office/drawing/2014/main" id="{21C1676B-F378-06CE-74DC-317D782B9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s-IS"/>
          </a:p>
        </p:txBody>
      </p:sp>
      <p:sp>
        <p:nvSpPr>
          <p:cNvPr id="4" name="Text Placeholder 3">
            <a:extLst>
              <a:ext uri="{FF2B5EF4-FFF2-40B4-BE49-F238E27FC236}">
                <a16:creationId xmlns:a16="http://schemas.microsoft.com/office/drawing/2014/main" id="{9927A52A-94AA-11A8-616B-C6C4E806C2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0A4387-EAA6-076A-20C1-CA5C88F4DCC7}"/>
              </a:ext>
            </a:extLst>
          </p:cNvPr>
          <p:cNvSpPr>
            <a:spLocks noGrp="1"/>
          </p:cNvSpPr>
          <p:nvPr>
            <p:ph type="dt" sz="half" idx="10"/>
          </p:nvPr>
        </p:nvSpPr>
        <p:spPr/>
        <p:txBody>
          <a:bodyPr/>
          <a:lstStyle/>
          <a:p>
            <a:fld id="{865278FC-033A-4BD6-BF7B-927E9D575C18}" type="datetimeFigureOut">
              <a:rPr lang="is-IS" smtClean="0"/>
              <a:t>21.5.2024</a:t>
            </a:fld>
            <a:endParaRPr lang="is-IS"/>
          </a:p>
        </p:txBody>
      </p:sp>
      <p:sp>
        <p:nvSpPr>
          <p:cNvPr id="6" name="Footer Placeholder 5">
            <a:extLst>
              <a:ext uri="{FF2B5EF4-FFF2-40B4-BE49-F238E27FC236}">
                <a16:creationId xmlns:a16="http://schemas.microsoft.com/office/drawing/2014/main" id="{3AD51A8C-09C2-F460-47E9-CFF3AD592A08}"/>
              </a:ext>
            </a:extLst>
          </p:cNvPr>
          <p:cNvSpPr>
            <a:spLocks noGrp="1"/>
          </p:cNvSpPr>
          <p:nvPr>
            <p:ph type="ftr" sz="quarter" idx="11"/>
          </p:nvPr>
        </p:nvSpPr>
        <p:spPr/>
        <p:txBody>
          <a:bodyPr/>
          <a:lstStyle/>
          <a:p>
            <a:endParaRPr lang="is-IS"/>
          </a:p>
        </p:txBody>
      </p:sp>
      <p:sp>
        <p:nvSpPr>
          <p:cNvPr id="7" name="Slide Number Placeholder 6">
            <a:extLst>
              <a:ext uri="{FF2B5EF4-FFF2-40B4-BE49-F238E27FC236}">
                <a16:creationId xmlns:a16="http://schemas.microsoft.com/office/drawing/2014/main" id="{FA1F6CD9-6324-BF16-D347-0F5FB666E369}"/>
              </a:ext>
            </a:extLst>
          </p:cNvPr>
          <p:cNvSpPr>
            <a:spLocks noGrp="1"/>
          </p:cNvSpPr>
          <p:nvPr>
            <p:ph type="sldNum" sz="quarter" idx="12"/>
          </p:nvPr>
        </p:nvSpPr>
        <p:spPr/>
        <p:txBody>
          <a:bodyPr/>
          <a:lstStyle/>
          <a:p>
            <a:fld id="{857A2B0F-C886-46BA-8DA5-C23678AABFA1}" type="slidenum">
              <a:rPr lang="is-IS" smtClean="0"/>
              <a:t>‹#›</a:t>
            </a:fld>
            <a:endParaRPr lang="is-IS"/>
          </a:p>
        </p:txBody>
      </p:sp>
    </p:spTree>
    <p:extLst>
      <p:ext uri="{BB962C8B-B14F-4D97-AF65-F5344CB8AC3E}">
        <p14:creationId xmlns:p14="http://schemas.microsoft.com/office/powerpoint/2010/main" val="692574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EBE67-D822-5AFD-7D79-38617F78ED6D}"/>
              </a:ext>
            </a:extLst>
          </p:cNvPr>
          <p:cNvSpPr>
            <a:spLocks noGrp="1"/>
          </p:cNvSpPr>
          <p:nvPr>
            <p:ph type="title"/>
          </p:nvPr>
        </p:nvSpPr>
        <p:spPr/>
        <p:txBody>
          <a:bodyPr/>
          <a:lstStyle/>
          <a:p>
            <a:r>
              <a:rPr lang="en-US"/>
              <a:t>Click to edit Master title style</a:t>
            </a:r>
            <a:endParaRPr lang="is-IS"/>
          </a:p>
        </p:txBody>
      </p:sp>
      <p:sp>
        <p:nvSpPr>
          <p:cNvPr id="3" name="Vertical Text Placeholder 2">
            <a:extLst>
              <a:ext uri="{FF2B5EF4-FFF2-40B4-BE49-F238E27FC236}">
                <a16:creationId xmlns:a16="http://schemas.microsoft.com/office/drawing/2014/main" id="{9536C647-A2A0-4173-2322-0BA0035CE4C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a:extLst>
              <a:ext uri="{FF2B5EF4-FFF2-40B4-BE49-F238E27FC236}">
                <a16:creationId xmlns:a16="http://schemas.microsoft.com/office/drawing/2014/main" id="{6F2E0833-CBF0-CF36-0E15-89A243DD2296}"/>
              </a:ext>
            </a:extLst>
          </p:cNvPr>
          <p:cNvSpPr>
            <a:spLocks noGrp="1"/>
          </p:cNvSpPr>
          <p:nvPr>
            <p:ph type="dt" sz="half" idx="10"/>
          </p:nvPr>
        </p:nvSpPr>
        <p:spPr/>
        <p:txBody>
          <a:bodyPr/>
          <a:lstStyle/>
          <a:p>
            <a:fld id="{865278FC-033A-4BD6-BF7B-927E9D575C18}" type="datetimeFigureOut">
              <a:rPr lang="is-IS" smtClean="0"/>
              <a:t>21.5.2024</a:t>
            </a:fld>
            <a:endParaRPr lang="is-IS"/>
          </a:p>
        </p:txBody>
      </p:sp>
      <p:sp>
        <p:nvSpPr>
          <p:cNvPr id="5" name="Footer Placeholder 4">
            <a:extLst>
              <a:ext uri="{FF2B5EF4-FFF2-40B4-BE49-F238E27FC236}">
                <a16:creationId xmlns:a16="http://schemas.microsoft.com/office/drawing/2014/main" id="{F54BF1B7-FC8F-07E2-874A-F9676F732A48}"/>
              </a:ext>
            </a:extLst>
          </p:cNvPr>
          <p:cNvSpPr>
            <a:spLocks noGrp="1"/>
          </p:cNvSpPr>
          <p:nvPr>
            <p:ph type="ftr" sz="quarter" idx="11"/>
          </p:nvPr>
        </p:nvSpPr>
        <p:spPr/>
        <p:txBody>
          <a:bodyPr/>
          <a:lstStyle/>
          <a:p>
            <a:endParaRPr lang="is-IS"/>
          </a:p>
        </p:txBody>
      </p:sp>
      <p:sp>
        <p:nvSpPr>
          <p:cNvPr id="6" name="Slide Number Placeholder 5">
            <a:extLst>
              <a:ext uri="{FF2B5EF4-FFF2-40B4-BE49-F238E27FC236}">
                <a16:creationId xmlns:a16="http://schemas.microsoft.com/office/drawing/2014/main" id="{DD77036D-392C-556D-79CA-0C8E329ABF1D}"/>
              </a:ext>
            </a:extLst>
          </p:cNvPr>
          <p:cNvSpPr>
            <a:spLocks noGrp="1"/>
          </p:cNvSpPr>
          <p:nvPr>
            <p:ph type="sldNum" sz="quarter" idx="12"/>
          </p:nvPr>
        </p:nvSpPr>
        <p:spPr/>
        <p:txBody>
          <a:bodyPr/>
          <a:lstStyle/>
          <a:p>
            <a:fld id="{857A2B0F-C886-46BA-8DA5-C23678AABFA1}" type="slidenum">
              <a:rPr lang="is-IS" smtClean="0"/>
              <a:t>‹#›</a:t>
            </a:fld>
            <a:endParaRPr lang="is-IS"/>
          </a:p>
        </p:txBody>
      </p:sp>
    </p:spTree>
    <p:extLst>
      <p:ext uri="{BB962C8B-B14F-4D97-AF65-F5344CB8AC3E}">
        <p14:creationId xmlns:p14="http://schemas.microsoft.com/office/powerpoint/2010/main" val="3953102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6F89FB4-4310-C1D7-C376-EDE611DFDCC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is-IS"/>
          </a:p>
        </p:txBody>
      </p:sp>
      <p:sp>
        <p:nvSpPr>
          <p:cNvPr id="3" name="Vertical Text Placeholder 2">
            <a:extLst>
              <a:ext uri="{FF2B5EF4-FFF2-40B4-BE49-F238E27FC236}">
                <a16:creationId xmlns:a16="http://schemas.microsoft.com/office/drawing/2014/main" id="{99DA8F06-EA2D-DDE1-DAF4-20DBDDA0D99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a:extLst>
              <a:ext uri="{FF2B5EF4-FFF2-40B4-BE49-F238E27FC236}">
                <a16:creationId xmlns:a16="http://schemas.microsoft.com/office/drawing/2014/main" id="{2C27DEFA-EA03-0662-9DC2-71C1A2D684E6}"/>
              </a:ext>
            </a:extLst>
          </p:cNvPr>
          <p:cNvSpPr>
            <a:spLocks noGrp="1"/>
          </p:cNvSpPr>
          <p:nvPr>
            <p:ph type="dt" sz="half" idx="10"/>
          </p:nvPr>
        </p:nvSpPr>
        <p:spPr/>
        <p:txBody>
          <a:bodyPr/>
          <a:lstStyle/>
          <a:p>
            <a:fld id="{865278FC-033A-4BD6-BF7B-927E9D575C18}" type="datetimeFigureOut">
              <a:rPr lang="is-IS" smtClean="0"/>
              <a:t>21.5.2024</a:t>
            </a:fld>
            <a:endParaRPr lang="is-IS"/>
          </a:p>
        </p:txBody>
      </p:sp>
      <p:sp>
        <p:nvSpPr>
          <p:cNvPr id="5" name="Footer Placeholder 4">
            <a:extLst>
              <a:ext uri="{FF2B5EF4-FFF2-40B4-BE49-F238E27FC236}">
                <a16:creationId xmlns:a16="http://schemas.microsoft.com/office/drawing/2014/main" id="{54FF373E-6FA8-23EB-AF87-8B9FCA3BD2DD}"/>
              </a:ext>
            </a:extLst>
          </p:cNvPr>
          <p:cNvSpPr>
            <a:spLocks noGrp="1"/>
          </p:cNvSpPr>
          <p:nvPr>
            <p:ph type="ftr" sz="quarter" idx="11"/>
          </p:nvPr>
        </p:nvSpPr>
        <p:spPr/>
        <p:txBody>
          <a:bodyPr/>
          <a:lstStyle/>
          <a:p>
            <a:endParaRPr lang="is-IS"/>
          </a:p>
        </p:txBody>
      </p:sp>
      <p:sp>
        <p:nvSpPr>
          <p:cNvPr id="6" name="Slide Number Placeholder 5">
            <a:extLst>
              <a:ext uri="{FF2B5EF4-FFF2-40B4-BE49-F238E27FC236}">
                <a16:creationId xmlns:a16="http://schemas.microsoft.com/office/drawing/2014/main" id="{440732F8-E341-ABF9-7789-56EFD2664887}"/>
              </a:ext>
            </a:extLst>
          </p:cNvPr>
          <p:cNvSpPr>
            <a:spLocks noGrp="1"/>
          </p:cNvSpPr>
          <p:nvPr>
            <p:ph type="sldNum" sz="quarter" idx="12"/>
          </p:nvPr>
        </p:nvSpPr>
        <p:spPr/>
        <p:txBody>
          <a:bodyPr/>
          <a:lstStyle/>
          <a:p>
            <a:fld id="{857A2B0F-C886-46BA-8DA5-C23678AABFA1}" type="slidenum">
              <a:rPr lang="is-IS" smtClean="0"/>
              <a:t>‹#›</a:t>
            </a:fld>
            <a:endParaRPr lang="is-IS"/>
          </a:p>
        </p:txBody>
      </p:sp>
    </p:spTree>
    <p:extLst>
      <p:ext uri="{BB962C8B-B14F-4D97-AF65-F5344CB8AC3E}">
        <p14:creationId xmlns:p14="http://schemas.microsoft.com/office/powerpoint/2010/main" val="2831324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9CCE86-9491-12BB-5A45-70D43B5C1D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s-IS"/>
          </a:p>
        </p:txBody>
      </p:sp>
      <p:sp>
        <p:nvSpPr>
          <p:cNvPr id="3" name="Text Placeholder 2">
            <a:extLst>
              <a:ext uri="{FF2B5EF4-FFF2-40B4-BE49-F238E27FC236}">
                <a16:creationId xmlns:a16="http://schemas.microsoft.com/office/drawing/2014/main" id="{5E78BB93-EBA6-BA64-7A6E-C6C71B3B0B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a:extLst>
              <a:ext uri="{FF2B5EF4-FFF2-40B4-BE49-F238E27FC236}">
                <a16:creationId xmlns:a16="http://schemas.microsoft.com/office/drawing/2014/main" id="{43C54FF5-380A-FC44-CED3-5809931256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278FC-033A-4BD6-BF7B-927E9D575C18}" type="datetimeFigureOut">
              <a:rPr lang="is-IS" smtClean="0"/>
              <a:t>21.5.2024</a:t>
            </a:fld>
            <a:endParaRPr lang="is-IS"/>
          </a:p>
        </p:txBody>
      </p:sp>
      <p:sp>
        <p:nvSpPr>
          <p:cNvPr id="5" name="Footer Placeholder 4">
            <a:extLst>
              <a:ext uri="{FF2B5EF4-FFF2-40B4-BE49-F238E27FC236}">
                <a16:creationId xmlns:a16="http://schemas.microsoft.com/office/drawing/2014/main" id="{7211ABD9-2EBB-FA90-CA5C-46CAAB69A7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s-IS"/>
          </a:p>
        </p:txBody>
      </p:sp>
      <p:sp>
        <p:nvSpPr>
          <p:cNvPr id="6" name="Slide Number Placeholder 5">
            <a:extLst>
              <a:ext uri="{FF2B5EF4-FFF2-40B4-BE49-F238E27FC236}">
                <a16:creationId xmlns:a16="http://schemas.microsoft.com/office/drawing/2014/main" id="{DBD42FB5-391F-9C1D-7788-98CD75E05B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7A2B0F-C886-46BA-8DA5-C23678AABFA1}" type="slidenum">
              <a:rPr lang="is-IS" smtClean="0"/>
              <a:t>‹#›</a:t>
            </a:fld>
            <a:endParaRPr lang="is-IS"/>
          </a:p>
        </p:txBody>
      </p:sp>
    </p:spTree>
    <p:extLst>
      <p:ext uri="{BB962C8B-B14F-4D97-AF65-F5344CB8AC3E}">
        <p14:creationId xmlns:p14="http://schemas.microsoft.com/office/powerpoint/2010/main" val="36733414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s-I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91CCD55-44AE-32E2-36E7-544EF203B6FE}"/>
              </a:ext>
            </a:extLst>
          </p:cNvPr>
          <p:cNvSpPr/>
          <p:nvPr/>
        </p:nvSpPr>
        <p:spPr>
          <a:xfrm>
            <a:off x="0" y="4308529"/>
            <a:ext cx="12192000" cy="2549471"/>
          </a:xfrm>
          <a:prstGeom prst="rect">
            <a:avLst/>
          </a:prstGeom>
          <a:solidFill>
            <a:srgbClr val="3CC290"/>
          </a:solidFill>
          <a:ln>
            <a:solidFill>
              <a:srgbClr val="3CC29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s-IS"/>
          </a:p>
        </p:txBody>
      </p:sp>
      <p:sp>
        <p:nvSpPr>
          <p:cNvPr id="2" name="Title 1">
            <a:extLst>
              <a:ext uri="{FF2B5EF4-FFF2-40B4-BE49-F238E27FC236}">
                <a16:creationId xmlns:a16="http://schemas.microsoft.com/office/drawing/2014/main" id="{BB76C596-3F80-A25B-589F-D6BF0B7EE25C}"/>
              </a:ext>
            </a:extLst>
          </p:cNvPr>
          <p:cNvSpPr>
            <a:spLocks noGrp="1"/>
          </p:cNvSpPr>
          <p:nvPr>
            <p:ph type="ctrTitle"/>
          </p:nvPr>
        </p:nvSpPr>
        <p:spPr>
          <a:xfrm>
            <a:off x="537275" y="1221374"/>
            <a:ext cx="9144000" cy="2387600"/>
          </a:xfrm>
        </p:spPr>
        <p:txBody>
          <a:bodyPr>
            <a:normAutofit/>
          </a:bodyPr>
          <a:lstStyle/>
          <a:p>
            <a:pPr algn="l"/>
            <a:r>
              <a:rPr lang="is-IS" sz="4800" dirty="0">
                <a:latin typeface="Arial" panose="020B0604020202020204" pitchFamily="34" charset="0"/>
                <a:cs typeface="Arial" panose="020B0604020202020204" pitchFamily="34" charset="0"/>
              </a:rPr>
              <a:t>Hverju er verið að breyta?</a:t>
            </a:r>
          </a:p>
        </p:txBody>
      </p:sp>
      <p:sp>
        <p:nvSpPr>
          <p:cNvPr id="3" name="Subtitle 2">
            <a:extLst>
              <a:ext uri="{FF2B5EF4-FFF2-40B4-BE49-F238E27FC236}">
                <a16:creationId xmlns:a16="http://schemas.microsoft.com/office/drawing/2014/main" id="{DF7A64BF-7683-111F-A114-3DAC9FA0F17E}"/>
              </a:ext>
            </a:extLst>
          </p:cNvPr>
          <p:cNvSpPr>
            <a:spLocks noGrp="1"/>
          </p:cNvSpPr>
          <p:nvPr>
            <p:ph type="subTitle" idx="1"/>
          </p:nvPr>
        </p:nvSpPr>
        <p:spPr>
          <a:xfrm>
            <a:off x="1938578" y="4994801"/>
            <a:ext cx="9144000" cy="762819"/>
          </a:xfrm>
        </p:spPr>
        <p:txBody>
          <a:bodyPr>
            <a:normAutofit/>
          </a:bodyPr>
          <a:lstStyle/>
          <a:p>
            <a:r>
              <a:rPr lang="is-IS" sz="2000" dirty="0">
                <a:solidFill>
                  <a:schemeClr val="bg1"/>
                </a:solidFill>
                <a:latin typeface="Arial" panose="020B0604020202020204" pitchFamily="34" charset="0"/>
                <a:cs typeface="Arial" panose="020B0604020202020204" pitchFamily="34" charset="0"/>
              </a:rPr>
              <a:t>Tillaga að breytingu á Aðalskipulagi Ölfuss 2020-2036</a:t>
            </a:r>
          </a:p>
        </p:txBody>
      </p:sp>
      <p:pic>
        <p:nvPicPr>
          <p:cNvPr id="2050" name="Picture 2" descr="Finna - Sveitarfélagið Ölfus">
            <a:extLst>
              <a:ext uri="{FF2B5EF4-FFF2-40B4-BE49-F238E27FC236}">
                <a16:creationId xmlns:a16="http://schemas.microsoft.com/office/drawing/2014/main" id="{1EC88A56-6A90-2072-B127-C26B2B489B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3525"/>
            <a:ext cx="3248025" cy="1466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26017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6F75D-AF22-C64B-B884-46C160A6E365}"/>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C1B31807-D3C9-FB52-FF6D-9EC67C0BFCF7}"/>
              </a:ext>
            </a:extLst>
          </p:cNvPr>
          <p:cNvSpPr/>
          <p:nvPr/>
        </p:nvSpPr>
        <p:spPr>
          <a:xfrm>
            <a:off x="0" y="1"/>
            <a:ext cx="10662834" cy="677774"/>
          </a:xfrm>
          <a:prstGeom prst="rect">
            <a:avLst/>
          </a:prstGeom>
          <a:solidFill>
            <a:srgbClr val="3CC290"/>
          </a:solidFill>
          <a:ln>
            <a:solidFill>
              <a:srgbClr val="3CC29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s-IS"/>
          </a:p>
        </p:txBody>
      </p:sp>
      <p:sp>
        <p:nvSpPr>
          <p:cNvPr id="7" name="TextBox 6">
            <a:extLst>
              <a:ext uri="{FF2B5EF4-FFF2-40B4-BE49-F238E27FC236}">
                <a16:creationId xmlns:a16="http://schemas.microsoft.com/office/drawing/2014/main" id="{47407245-E125-7AEE-90A0-E91424D3913E}"/>
              </a:ext>
            </a:extLst>
          </p:cNvPr>
          <p:cNvSpPr txBox="1"/>
          <p:nvPr/>
        </p:nvSpPr>
        <p:spPr>
          <a:xfrm>
            <a:off x="235057" y="127743"/>
            <a:ext cx="6096000" cy="461665"/>
          </a:xfrm>
          <a:prstGeom prst="rect">
            <a:avLst/>
          </a:prstGeom>
          <a:noFill/>
        </p:spPr>
        <p:txBody>
          <a:bodyPr wrap="square">
            <a:spAutoFit/>
          </a:bodyPr>
          <a:lstStyle/>
          <a:p>
            <a:r>
              <a:rPr lang="is-IS" sz="2400" b="1" dirty="0">
                <a:solidFill>
                  <a:schemeClr val="bg1"/>
                </a:solidFill>
              </a:rPr>
              <a:t>Iðnaðarsvæði I3</a:t>
            </a:r>
          </a:p>
        </p:txBody>
      </p:sp>
      <p:sp>
        <p:nvSpPr>
          <p:cNvPr id="9" name="Rectangle 8">
            <a:extLst>
              <a:ext uri="{FF2B5EF4-FFF2-40B4-BE49-F238E27FC236}">
                <a16:creationId xmlns:a16="http://schemas.microsoft.com/office/drawing/2014/main" id="{7B2A998A-339A-9BF4-CBB7-448553E8A88D}"/>
              </a:ext>
            </a:extLst>
          </p:cNvPr>
          <p:cNvSpPr/>
          <p:nvPr/>
        </p:nvSpPr>
        <p:spPr>
          <a:xfrm>
            <a:off x="0" y="6585332"/>
            <a:ext cx="12192000" cy="289850"/>
          </a:xfrm>
          <a:prstGeom prst="rect">
            <a:avLst/>
          </a:prstGeom>
          <a:solidFill>
            <a:srgbClr val="3CC290"/>
          </a:solidFill>
          <a:ln>
            <a:solidFill>
              <a:srgbClr val="3CC29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s-IS"/>
          </a:p>
        </p:txBody>
      </p:sp>
      <p:pic>
        <p:nvPicPr>
          <p:cNvPr id="10" name="Picture 2" descr="Auglýsing um skipulag">
            <a:extLst>
              <a:ext uri="{FF2B5EF4-FFF2-40B4-BE49-F238E27FC236}">
                <a16:creationId xmlns:a16="http://schemas.microsoft.com/office/drawing/2014/main" id="{B58CB760-2555-A6E4-AE73-A7FBFFCF9D6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500"/>
          <a:stretch/>
        </p:blipFill>
        <p:spPr bwMode="auto">
          <a:xfrm>
            <a:off x="11098159" y="86422"/>
            <a:ext cx="900222" cy="891729"/>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FC5F93BF-B51E-4A9D-1519-35EEDCC35E28}"/>
              </a:ext>
            </a:extLst>
          </p:cNvPr>
          <p:cNvSpPr>
            <a:spLocks noGrp="1"/>
          </p:cNvSpPr>
          <p:nvPr>
            <p:ph idx="1"/>
          </p:nvPr>
        </p:nvSpPr>
        <p:spPr>
          <a:xfrm>
            <a:off x="342254" y="1253331"/>
            <a:ext cx="7687321" cy="4351338"/>
          </a:xfrm>
        </p:spPr>
        <p:txBody>
          <a:bodyPr>
            <a:normAutofit/>
          </a:bodyPr>
          <a:lstStyle/>
          <a:p>
            <a:pPr marL="0" indent="0">
              <a:buNone/>
            </a:pPr>
            <a:r>
              <a:rPr lang="is-IS" sz="1600" b="1" dirty="0">
                <a:latin typeface="Arial" panose="020B0604020202020204" pitchFamily="34" charset="0"/>
                <a:cs typeface="Arial" panose="020B0604020202020204" pitchFamily="34" charset="0"/>
              </a:rPr>
              <a:t>Hvað eru iðnaðarsvæði? Hvernig starfsemi er á iðnaðarsvæðum?</a:t>
            </a:r>
          </a:p>
          <a:p>
            <a:pPr marL="0" indent="0">
              <a:buNone/>
            </a:pPr>
            <a:r>
              <a:rPr lang="is-IS" sz="1200" dirty="0">
                <a:latin typeface="Arial" panose="020B0604020202020204" pitchFamily="34" charset="0"/>
                <a:cs typeface="Arial" panose="020B0604020202020204" pitchFamily="34" charset="0"/>
              </a:rPr>
              <a:t>Svæði fyrir umfangsmikla iðnaðarstarfsemi eða starfsemi sem er talin geta haft mengun í för með sér, svo sem verksmiðjur, virkjanir, þ.m.t. Vatnsfallsvirkjanir, jarðhitavirkjanir, sjávarfallsvirkjanir og vindmyllur, tengivirki, veitustöðvar, skólpdælu- og hreinsistöðvar, endurvinnslustöðvar, brennslustöðvar, förgunarstöðvar, </a:t>
            </a:r>
            <a:r>
              <a:rPr lang="is-IS" sz="1200" dirty="0" err="1">
                <a:latin typeface="Arial" panose="020B0604020202020204" pitchFamily="34" charset="0"/>
                <a:cs typeface="Arial" panose="020B0604020202020204" pitchFamily="34" charset="0"/>
              </a:rPr>
              <a:t>sorpurðunarsvæði</a:t>
            </a:r>
            <a:r>
              <a:rPr lang="is-IS" sz="1200" dirty="0">
                <a:latin typeface="Arial" panose="020B0604020202020204" pitchFamily="34" charset="0"/>
                <a:cs typeface="Arial" panose="020B0604020202020204" pitchFamily="34" charset="0"/>
              </a:rPr>
              <a:t>, flokkunarmiðstöðvar og birgðastöðvar fyrir mengandi efni.</a:t>
            </a:r>
          </a:p>
          <a:p>
            <a:pPr marL="0" indent="0">
              <a:buNone/>
            </a:pPr>
            <a:r>
              <a:rPr lang="is-IS" sz="1600" b="1" dirty="0">
                <a:latin typeface="Arial" panose="020B0604020202020204" pitchFamily="34" charset="0"/>
                <a:cs typeface="Arial" panose="020B0604020202020204" pitchFamily="34" charset="0"/>
              </a:rPr>
              <a:t>Hver er stefna stjórnvalda?</a:t>
            </a:r>
          </a:p>
          <a:p>
            <a:r>
              <a:rPr lang="is-IS" sz="1200" dirty="0">
                <a:latin typeface="Arial" panose="020B0604020202020204" pitchFamily="34" charset="0"/>
                <a:cs typeface="Arial" panose="020B0604020202020204" pitchFamily="34" charset="0"/>
              </a:rPr>
              <a:t>Að gott framboð sé af rúmgóðum iðnaðarlóðum, m.a. Til að nýta tækifæri sem tengjast góðri hafnaraðstöðu.</a:t>
            </a:r>
          </a:p>
          <a:p>
            <a:r>
              <a:rPr lang="is-IS" sz="1200" dirty="0">
                <a:latin typeface="Arial" panose="020B0604020202020204" pitchFamily="34" charset="0"/>
                <a:cs typeface="Arial" panose="020B0604020202020204" pitchFamily="34" charset="0"/>
              </a:rPr>
              <a:t>Að stuðlað verði að aðlaðandi ásýnd og áhersla lögð á vandaðan frágang lóða og heildstætt yfirbragð.</a:t>
            </a:r>
          </a:p>
          <a:p>
            <a:r>
              <a:rPr lang="is-IS" sz="1200" dirty="0">
                <a:latin typeface="Arial" panose="020B0604020202020204" pitchFamily="34" charset="0"/>
                <a:cs typeface="Arial" panose="020B0604020202020204" pitchFamily="34" charset="0"/>
              </a:rPr>
              <a:t>Að afmörkun og staðsetning iðnaðarsvæða taki mið af þörfum atvinnulífsins og sjónarmiðum um fallega bæjarmynd.</a:t>
            </a:r>
          </a:p>
          <a:p>
            <a:r>
              <a:rPr lang="is-IS" sz="1200" dirty="0">
                <a:latin typeface="Arial" panose="020B0604020202020204" pitchFamily="34" charset="0"/>
                <a:cs typeface="Arial" panose="020B0604020202020204" pitchFamily="34" charset="0"/>
              </a:rPr>
              <a:t>Að afmörkun og staðsetning nýrra iðnaðarsvæða verði í jaðri byggðarinnar eða utan þéttbýlis.</a:t>
            </a:r>
          </a:p>
          <a:p>
            <a:r>
              <a:rPr lang="is-IS" sz="1200" dirty="0">
                <a:latin typeface="Arial" panose="020B0604020202020204" pitchFamily="34" charset="0"/>
                <a:cs typeface="Arial" panose="020B0604020202020204" pitchFamily="34" charset="0"/>
              </a:rPr>
              <a:t>Að við skipulag svæðis og hönnun bygginga verði þess gætt að starfsemi geti þróast og breyst og hús og svæði nýst til annarra nota en upphaflega var áætlað. Þannig að stuðlað að sveigjanleika og lífvænleika byggðarinnar.</a:t>
            </a:r>
          </a:p>
        </p:txBody>
      </p:sp>
      <p:pic>
        <p:nvPicPr>
          <p:cNvPr id="8" name="Picture 7">
            <a:extLst>
              <a:ext uri="{FF2B5EF4-FFF2-40B4-BE49-F238E27FC236}">
                <a16:creationId xmlns:a16="http://schemas.microsoft.com/office/drawing/2014/main" id="{2D9E6BD2-EA2D-B739-6507-6906251B1BD5}"/>
              </a:ext>
            </a:extLst>
          </p:cNvPr>
          <p:cNvPicPr>
            <a:picLocks noChangeAspect="1"/>
          </p:cNvPicPr>
          <p:nvPr/>
        </p:nvPicPr>
        <p:blipFill>
          <a:blip r:embed="rId3"/>
          <a:stretch>
            <a:fillRect/>
          </a:stretch>
        </p:blipFill>
        <p:spPr>
          <a:xfrm>
            <a:off x="8362688" y="826941"/>
            <a:ext cx="3753374" cy="5268060"/>
          </a:xfrm>
          <a:prstGeom prst="rect">
            <a:avLst/>
          </a:prstGeom>
        </p:spPr>
      </p:pic>
    </p:spTree>
    <p:extLst>
      <p:ext uri="{BB962C8B-B14F-4D97-AF65-F5344CB8AC3E}">
        <p14:creationId xmlns:p14="http://schemas.microsoft.com/office/powerpoint/2010/main" val="3146665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5EC5ACA-092C-B280-BEFE-70400D11FBC1}"/>
              </a:ext>
            </a:extLst>
          </p:cNvPr>
          <p:cNvSpPr/>
          <p:nvPr/>
        </p:nvSpPr>
        <p:spPr>
          <a:xfrm>
            <a:off x="0" y="1"/>
            <a:ext cx="10662834" cy="677774"/>
          </a:xfrm>
          <a:prstGeom prst="rect">
            <a:avLst/>
          </a:prstGeom>
          <a:solidFill>
            <a:srgbClr val="3CC290"/>
          </a:solidFill>
          <a:ln>
            <a:solidFill>
              <a:srgbClr val="3CC29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s-IS"/>
          </a:p>
        </p:txBody>
      </p:sp>
      <p:sp>
        <p:nvSpPr>
          <p:cNvPr id="7" name="TextBox 6">
            <a:extLst>
              <a:ext uri="{FF2B5EF4-FFF2-40B4-BE49-F238E27FC236}">
                <a16:creationId xmlns:a16="http://schemas.microsoft.com/office/drawing/2014/main" id="{90AD9784-8FAB-BF3E-1DD8-B386980BCB06}"/>
              </a:ext>
            </a:extLst>
          </p:cNvPr>
          <p:cNvSpPr txBox="1"/>
          <p:nvPr/>
        </p:nvSpPr>
        <p:spPr>
          <a:xfrm>
            <a:off x="235057" y="127743"/>
            <a:ext cx="6096000" cy="461665"/>
          </a:xfrm>
          <a:prstGeom prst="rect">
            <a:avLst/>
          </a:prstGeom>
          <a:noFill/>
        </p:spPr>
        <p:txBody>
          <a:bodyPr wrap="square">
            <a:spAutoFit/>
          </a:bodyPr>
          <a:lstStyle/>
          <a:p>
            <a:r>
              <a:rPr lang="is-IS" sz="2400" b="1" dirty="0">
                <a:solidFill>
                  <a:schemeClr val="bg1"/>
                </a:solidFill>
              </a:rPr>
              <a:t>Iðnaðarsvæði I3 og hafnarsvæði H4</a:t>
            </a:r>
          </a:p>
        </p:txBody>
      </p:sp>
      <p:sp>
        <p:nvSpPr>
          <p:cNvPr id="9" name="Rectangle 8">
            <a:extLst>
              <a:ext uri="{FF2B5EF4-FFF2-40B4-BE49-F238E27FC236}">
                <a16:creationId xmlns:a16="http://schemas.microsoft.com/office/drawing/2014/main" id="{DA6F7719-2070-4474-B173-798621C270B3}"/>
              </a:ext>
            </a:extLst>
          </p:cNvPr>
          <p:cNvSpPr/>
          <p:nvPr/>
        </p:nvSpPr>
        <p:spPr>
          <a:xfrm>
            <a:off x="0" y="6585332"/>
            <a:ext cx="12192000" cy="289850"/>
          </a:xfrm>
          <a:prstGeom prst="rect">
            <a:avLst/>
          </a:prstGeom>
          <a:solidFill>
            <a:srgbClr val="3CC290"/>
          </a:solidFill>
          <a:ln>
            <a:solidFill>
              <a:srgbClr val="3CC29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s-IS"/>
          </a:p>
        </p:txBody>
      </p:sp>
      <p:pic>
        <p:nvPicPr>
          <p:cNvPr id="10" name="Picture 2" descr="Auglýsing um skipulag">
            <a:extLst>
              <a:ext uri="{FF2B5EF4-FFF2-40B4-BE49-F238E27FC236}">
                <a16:creationId xmlns:a16="http://schemas.microsoft.com/office/drawing/2014/main" id="{8A1040DB-693F-A914-BA6A-10A30C7C1BF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500"/>
          <a:stretch/>
        </p:blipFill>
        <p:spPr bwMode="auto">
          <a:xfrm>
            <a:off x="11098159" y="86422"/>
            <a:ext cx="900222" cy="89172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053AB305-AD1C-8C50-536E-7D0E1D9F9D15}"/>
              </a:ext>
            </a:extLst>
          </p:cNvPr>
          <p:cNvPicPr>
            <a:picLocks noChangeAspect="1"/>
          </p:cNvPicPr>
          <p:nvPr/>
        </p:nvPicPr>
        <p:blipFill>
          <a:blip r:embed="rId3"/>
          <a:stretch>
            <a:fillRect/>
          </a:stretch>
        </p:blipFill>
        <p:spPr>
          <a:xfrm>
            <a:off x="235057" y="1410308"/>
            <a:ext cx="11184795" cy="4379658"/>
          </a:xfrm>
          <a:prstGeom prst="rect">
            <a:avLst/>
          </a:prstGeom>
        </p:spPr>
      </p:pic>
    </p:spTree>
    <p:extLst>
      <p:ext uri="{BB962C8B-B14F-4D97-AF65-F5344CB8AC3E}">
        <p14:creationId xmlns:p14="http://schemas.microsoft.com/office/powerpoint/2010/main" val="1267248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5EC5ACA-092C-B280-BEFE-70400D11FBC1}"/>
              </a:ext>
            </a:extLst>
          </p:cNvPr>
          <p:cNvSpPr/>
          <p:nvPr/>
        </p:nvSpPr>
        <p:spPr>
          <a:xfrm>
            <a:off x="0" y="1"/>
            <a:ext cx="10662834" cy="677774"/>
          </a:xfrm>
          <a:prstGeom prst="rect">
            <a:avLst/>
          </a:prstGeom>
          <a:solidFill>
            <a:srgbClr val="3CC290"/>
          </a:solidFill>
          <a:ln>
            <a:solidFill>
              <a:srgbClr val="3CC29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s-IS"/>
          </a:p>
        </p:txBody>
      </p:sp>
      <p:sp>
        <p:nvSpPr>
          <p:cNvPr id="7" name="TextBox 6">
            <a:extLst>
              <a:ext uri="{FF2B5EF4-FFF2-40B4-BE49-F238E27FC236}">
                <a16:creationId xmlns:a16="http://schemas.microsoft.com/office/drawing/2014/main" id="{90AD9784-8FAB-BF3E-1DD8-B386980BCB06}"/>
              </a:ext>
            </a:extLst>
          </p:cNvPr>
          <p:cNvSpPr txBox="1"/>
          <p:nvPr/>
        </p:nvSpPr>
        <p:spPr>
          <a:xfrm>
            <a:off x="235057" y="127743"/>
            <a:ext cx="6096000" cy="461665"/>
          </a:xfrm>
          <a:prstGeom prst="rect">
            <a:avLst/>
          </a:prstGeom>
          <a:noFill/>
        </p:spPr>
        <p:txBody>
          <a:bodyPr wrap="square">
            <a:spAutoFit/>
          </a:bodyPr>
          <a:lstStyle/>
          <a:p>
            <a:r>
              <a:rPr lang="is-IS" sz="2400" b="1" dirty="0">
                <a:solidFill>
                  <a:schemeClr val="bg1"/>
                </a:solidFill>
              </a:rPr>
              <a:t>Stefna fyrir hafnarsvæði í dreifbýli</a:t>
            </a:r>
          </a:p>
        </p:txBody>
      </p:sp>
      <p:sp>
        <p:nvSpPr>
          <p:cNvPr id="9" name="Rectangle 8">
            <a:extLst>
              <a:ext uri="{FF2B5EF4-FFF2-40B4-BE49-F238E27FC236}">
                <a16:creationId xmlns:a16="http://schemas.microsoft.com/office/drawing/2014/main" id="{DA6F7719-2070-4474-B173-798621C270B3}"/>
              </a:ext>
            </a:extLst>
          </p:cNvPr>
          <p:cNvSpPr/>
          <p:nvPr/>
        </p:nvSpPr>
        <p:spPr>
          <a:xfrm>
            <a:off x="0" y="6568149"/>
            <a:ext cx="12192000" cy="289850"/>
          </a:xfrm>
          <a:prstGeom prst="rect">
            <a:avLst/>
          </a:prstGeom>
          <a:solidFill>
            <a:srgbClr val="3CC290"/>
          </a:solidFill>
          <a:ln>
            <a:solidFill>
              <a:srgbClr val="3CC29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s-IS"/>
          </a:p>
        </p:txBody>
      </p:sp>
      <p:pic>
        <p:nvPicPr>
          <p:cNvPr id="10" name="Picture 2" descr="Auglýsing um skipulag">
            <a:extLst>
              <a:ext uri="{FF2B5EF4-FFF2-40B4-BE49-F238E27FC236}">
                <a16:creationId xmlns:a16="http://schemas.microsoft.com/office/drawing/2014/main" id="{8A1040DB-693F-A914-BA6A-10A30C7C1BF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500"/>
          <a:stretch/>
        </p:blipFill>
        <p:spPr bwMode="auto">
          <a:xfrm>
            <a:off x="11098159" y="86422"/>
            <a:ext cx="900222" cy="891729"/>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2">
            <a:extLst>
              <a:ext uri="{FF2B5EF4-FFF2-40B4-BE49-F238E27FC236}">
                <a16:creationId xmlns:a16="http://schemas.microsoft.com/office/drawing/2014/main" id="{1369BEBE-A2CC-DAE4-BAFE-0D64B89B7AE5}"/>
              </a:ext>
            </a:extLst>
          </p:cNvPr>
          <p:cNvSpPr>
            <a:spLocks noGrp="1"/>
          </p:cNvSpPr>
          <p:nvPr>
            <p:ph idx="1"/>
          </p:nvPr>
        </p:nvSpPr>
        <p:spPr>
          <a:xfrm>
            <a:off x="342254" y="1253331"/>
            <a:ext cx="10515600" cy="4351338"/>
          </a:xfrm>
        </p:spPr>
        <p:txBody>
          <a:bodyPr>
            <a:normAutofit/>
          </a:bodyPr>
          <a:lstStyle/>
          <a:p>
            <a:pPr marL="0" indent="0">
              <a:buNone/>
            </a:pPr>
            <a:r>
              <a:rPr lang="is-IS" sz="1600" b="1" dirty="0">
                <a:latin typeface="Arial" panose="020B0604020202020204" pitchFamily="34" charset="0"/>
                <a:cs typeface="Arial" panose="020B0604020202020204" pitchFamily="34" charset="0"/>
              </a:rPr>
              <a:t>Stefna hafnarsvæðis við Keflavík</a:t>
            </a:r>
          </a:p>
          <a:p>
            <a:pPr lvl="1"/>
            <a:r>
              <a:rPr lang="is-IS" sz="1200" dirty="0">
                <a:latin typeface="Arial" panose="020B0604020202020204" pitchFamily="34" charset="0"/>
                <a:cs typeface="Arial" panose="020B0604020202020204" pitchFamily="34" charset="0"/>
              </a:rPr>
              <a:t>Að efla </a:t>
            </a:r>
            <a:r>
              <a:rPr lang="is-IS" sz="1200" dirty="0" err="1">
                <a:latin typeface="Arial" panose="020B0604020202020204" pitchFamily="34" charset="0"/>
                <a:cs typeface="Arial" panose="020B0604020202020204" pitchFamily="34" charset="0"/>
              </a:rPr>
              <a:t>hafnsækna</a:t>
            </a:r>
            <a:r>
              <a:rPr lang="is-IS" sz="1200" dirty="0">
                <a:latin typeface="Arial" panose="020B0604020202020204" pitchFamily="34" charset="0"/>
                <a:cs typeface="Arial" panose="020B0604020202020204" pitchFamily="34" charset="0"/>
              </a:rPr>
              <a:t> starfsemi</a:t>
            </a:r>
          </a:p>
          <a:p>
            <a:pPr lvl="1"/>
            <a:r>
              <a:rPr lang="is-IS" sz="1200" dirty="0">
                <a:latin typeface="Arial" panose="020B0604020202020204" pitchFamily="34" charset="0"/>
                <a:cs typeface="Arial" panose="020B0604020202020204" pitchFamily="34" charset="0"/>
              </a:rPr>
              <a:t>Að efla starfsemi fyrir flutninga á sjó</a:t>
            </a:r>
          </a:p>
          <a:p>
            <a:pPr lvl="1"/>
            <a:r>
              <a:rPr lang="is-IS" sz="1200" dirty="0">
                <a:latin typeface="Arial" panose="020B0604020202020204" pitchFamily="34" charset="0"/>
                <a:cs typeface="Arial" panose="020B0604020202020204" pitchFamily="34" charset="0"/>
              </a:rPr>
              <a:t>Að besta fáanlega tækni verði ávallt notuð til að draga úr mengun frá hafnarsvæðum.</a:t>
            </a:r>
          </a:p>
          <a:p>
            <a:pPr lvl="1"/>
            <a:r>
              <a:rPr lang="is-IS" sz="1200" dirty="0">
                <a:latin typeface="Arial" panose="020B0604020202020204" pitchFamily="34" charset="0"/>
                <a:cs typeface="Arial" panose="020B0604020202020204" pitchFamily="34" charset="0"/>
              </a:rPr>
              <a:t>Að umhverfisásýnd hafnarsvæða verði ávallt til fyrirmyndar.</a:t>
            </a:r>
          </a:p>
          <a:p>
            <a:pPr lvl="1"/>
            <a:r>
              <a:rPr lang="is-IS" sz="1200" dirty="0">
                <a:latin typeface="Arial" panose="020B0604020202020204" pitchFamily="34" charset="0"/>
                <a:cs typeface="Arial" panose="020B0604020202020204" pitchFamily="34" charset="0"/>
              </a:rPr>
              <a:t>Að skilgreina athafnarsvæði á hafnarsvæðinu fyrir flutningastarfsemi.</a:t>
            </a:r>
          </a:p>
          <a:p>
            <a:pPr lvl="1"/>
            <a:r>
              <a:rPr lang="is-IS" sz="1200" dirty="0">
                <a:latin typeface="Arial" panose="020B0604020202020204" pitchFamily="34" charset="0"/>
                <a:cs typeface="Arial" panose="020B0604020202020204" pitchFamily="34" charset="0"/>
              </a:rPr>
              <a:t>Að tryggja fjölgun á lóðum fyrir </a:t>
            </a:r>
            <a:r>
              <a:rPr lang="is-IS" sz="1200" dirty="0" err="1">
                <a:latin typeface="Arial" panose="020B0604020202020204" pitchFamily="34" charset="0"/>
                <a:cs typeface="Arial" panose="020B0604020202020204" pitchFamily="34" charset="0"/>
              </a:rPr>
              <a:t>hafnsækna</a:t>
            </a:r>
            <a:r>
              <a:rPr lang="is-IS" sz="1200" dirty="0">
                <a:latin typeface="Arial" panose="020B0604020202020204" pitchFamily="34" charset="0"/>
                <a:cs typeface="Arial" panose="020B0604020202020204" pitchFamily="34" charset="0"/>
              </a:rPr>
              <a:t> starfsemi.</a:t>
            </a:r>
          </a:p>
          <a:p>
            <a:r>
              <a:rPr lang="is-IS" sz="1200" dirty="0">
                <a:latin typeface="Arial" panose="020B0604020202020204" pitchFamily="34" charset="0"/>
                <a:cs typeface="Arial" panose="020B0604020202020204" pitchFamily="34" charset="0"/>
              </a:rPr>
              <a:t>Hafnarsvæðið við Keflavík tengist við Laxabraut og Suðurstrandarveg um nýjan þjónustuveg hafnarsvæðisins og skal vera kvöð í deiliskipulagi um þjónustuveg á milli lóðanna Laxabraut 43A og Laxabraut 43C. Byggður verður hafnarkantur, athafnarsvæði bæði vestan og norðan megin við hafnarkantinn og þörf er á uppbyggingu á varnargörðum fyrir hafnarsvæðið til að stuðla að góðri nýtingu hafnarinnar allt árið.</a:t>
            </a:r>
          </a:p>
          <a:p>
            <a:pPr marL="0" indent="0">
              <a:buNone/>
            </a:pPr>
            <a:r>
              <a:rPr lang="is-IS" sz="1600" b="1" dirty="0">
                <a:latin typeface="Arial" panose="020B0604020202020204" pitchFamily="34" charset="0"/>
                <a:cs typeface="Arial" panose="020B0604020202020204" pitchFamily="34" charset="0"/>
              </a:rPr>
              <a:t>Almennir skilmálar</a:t>
            </a:r>
          </a:p>
          <a:p>
            <a:pPr lvl="1"/>
            <a:r>
              <a:rPr lang="is-IS" sz="1200" dirty="0">
                <a:latin typeface="Arial" panose="020B0604020202020204" pitchFamily="34" charset="0"/>
                <a:cs typeface="Arial" panose="020B0604020202020204" pitchFamily="34" charset="0"/>
              </a:rPr>
              <a:t>Krafa er gerð um vandaðan lóðarfrágang hvað varðar ásýnd og fok af hafnarsvæðinu.</a:t>
            </a:r>
          </a:p>
          <a:p>
            <a:pPr lvl="1"/>
            <a:r>
              <a:rPr lang="is-IS" sz="1200" dirty="0">
                <a:latin typeface="Arial" panose="020B0604020202020204" pitchFamily="34" charset="0"/>
                <a:cs typeface="Arial" panose="020B0604020202020204" pitchFamily="34" charset="0"/>
              </a:rPr>
              <a:t>Gera skal ráð fyrir innviðum fyrir landtengingu skipa til að stuðla að orkuskiptum.</a:t>
            </a:r>
          </a:p>
          <a:p>
            <a:pPr lvl="1"/>
            <a:r>
              <a:rPr lang="is-IS" sz="1200" dirty="0">
                <a:latin typeface="Arial" panose="020B0604020202020204" pitchFamily="34" charset="0"/>
                <a:cs typeface="Arial" panose="020B0604020202020204" pitchFamily="34" charset="0"/>
              </a:rPr>
              <a:t>Nýtingarhlutfall hafnarsvæðis H4 skal vera á bilinu 0,1 - 0,5.</a:t>
            </a:r>
          </a:p>
          <a:p>
            <a:pPr lvl="1"/>
            <a:endParaRPr lang="is-I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28477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3A1474F-EAF7-654E-A93C-B99277B3F881}"/>
              </a:ext>
            </a:extLst>
          </p:cNvPr>
          <p:cNvPicPr>
            <a:picLocks noChangeAspect="1"/>
          </p:cNvPicPr>
          <p:nvPr/>
        </p:nvPicPr>
        <p:blipFill>
          <a:blip r:embed="rId2"/>
          <a:stretch>
            <a:fillRect/>
          </a:stretch>
        </p:blipFill>
        <p:spPr>
          <a:xfrm>
            <a:off x="200953" y="1611748"/>
            <a:ext cx="5306165" cy="4096322"/>
          </a:xfrm>
          <a:prstGeom prst="rect">
            <a:avLst/>
          </a:prstGeom>
        </p:spPr>
      </p:pic>
      <p:pic>
        <p:nvPicPr>
          <p:cNvPr id="9" name="Picture 8">
            <a:extLst>
              <a:ext uri="{FF2B5EF4-FFF2-40B4-BE49-F238E27FC236}">
                <a16:creationId xmlns:a16="http://schemas.microsoft.com/office/drawing/2014/main" id="{D4386592-F402-5675-060C-946C9693D46B}"/>
              </a:ext>
            </a:extLst>
          </p:cNvPr>
          <p:cNvPicPr>
            <a:picLocks noChangeAspect="1"/>
          </p:cNvPicPr>
          <p:nvPr/>
        </p:nvPicPr>
        <p:blipFill>
          <a:blip r:embed="rId3"/>
          <a:stretch>
            <a:fillRect/>
          </a:stretch>
        </p:blipFill>
        <p:spPr>
          <a:xfrm>
            <a:off x="5794296" y="1574801"/>
            <a:ext cx="5258534" cy="4096322"/>
          </a:xfrm>
          <a:prstGeom prst="rect">
            <a:avLst/>
          </a:prstGeom>
        </p:spPr>
      </p:pic>
      <p:sp>
        <p:nvSpPr>
          <p:cNvPr id="13" name="Rectangle 12">
            <a:extLst>
              <a:ext uri="{FF2B5EF4-FFF2-40B4-BE49-F238E27FC236}">
                <a16:creationId xmlns:a16="http://schemas.microsoft.com/office/drawing/2014/main" id="{CD854062-EB58-D338-FBA5-F1A84232D866}"/>
              </a:ext>
            </a:extLst>
          </p:cNvPr>
          <p:cNvSpPr/>
          <p:nvPr/>
        </p:nvSpPr>
        <p:spPr>
          <a:xfrm>
            <a:off x="0" y="1"/>
            <a:ext cx="10662834" cy="677774"/>
          </a:xfrm>
          <a:prstGeom prst="rect">
            <a:avLst/>
          </a:prstGeom>
          <a:solidFill>
            <a:srgbClr val="3CC290"/>
          </a:solidFill>
          <a:ln>
            <a:solidFill>
              <a:srgbClr val="3CC29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s-IS"/>
          </a:p>
        </p:txBody>
      </p:sp>
      <p:sp>
        <p:nvSpPr>
          <p:cNvPr id="14" name="TextBox 13">
            <a:extLst>
              <a:ext uri="{FF2B5EF4-FFF2-40B4-BE49-F238E27FC236}">
                <a16:creationId xmlns:a16="http://schemas.microsoft.com/office/drawing/2014/main" id="{D3477AD3-C823-6213-FC60-1C3EC2890299}"/>
              </a:ext>
            </a:extLst>
          </p:cNvPr>
          <p:cNvSpPr txBox="1"/>
          <p:nvPr/>
        </p:nvSpPr>
        <p:spPr>
          <a:xfrm>
            <a:off x="235057" y="127743"/>
            <a:ext cx="6096000" cy="461665"/>
          </a:xfrm>
          <a:prstGeom prst="rect">
            <a:avLst/>
          </a:prstGeom>
          <a:noFill/>
        </p:spPr>
        <p:txBody>
          <a:bodyPr wrap="square">
            <a:spAutoFit/>
          </a:bodyPr>
          <a:lstStyle/>
          <a:p>
            <a:r>
              <a:rPr lang="is-IS" sz="2400" b="1" dirty="0">
                <a:solidFill>
                  <a:schemeClr val="bg1"/>
                </a:solidFill>
              </a:rPr>
              <a:t>Breytingar á landnotkun</a:t>
            </a:r>
          </a:p>
        </p:txBody>
      </p:sp>
      <p:sp>
        <p:nvSpPr>
          <p:cNvPr id="15" name="Rectangle 14">
            <a:extLst>
              <a:ext uri="{FF2B5EF4-FFF2-40B4-BE49-F238E27FC236}">
                <a16:creationId xmlns:a16="http://schemas.microsoft.com/office/drawing/2014/main" id="{C7A50AF0-7BDD-5BC6-1914-FDFB432A171D}"/>
              </a:ext>
            </a:extLst>
          </p:cNvPr>
          <p:cNvSpPr/>
          <p:nvPr/>
        </p:nvSpPr>
        <p:spPr>
          <a:xfrm>
            <a:off x="0" y="6568149"/>
            <a:ext cx="12192000" cy="289850"/>
          </a:xfrm>
          <a:prstGeom prst="rect">
            <a:avLst/>
          </a:prstGeom>
          <a:solidFill>
            <a:srgbClr val="3CC290"/>
          </a:solidFill>
          <a:ln>
            <a:solidFill>
              <a:srgbClr val="3CC29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s-IS"/>
          </a:p>
        </p:txBody>
      </p:sp>
      <p:pic>
        <p:nvPicPr>
          <p:cNvPr id="16" name="Picture 2" descr="Auglýsing um skipulag">
            <a:extLst>
              <a:ext uri="{FF2B5EF4-FFF2-40B4-BE49-F238E27FC236}">
                <a16:creationId xmlns:a16="http://schemas.microsoft.com/office/drawing/2014/main" id="{7A2C4691-76AE-06FB-AC42-4EF8CD84EE5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2500"/>
          <a:stretch/>
        </p:blipFill>
        <p:spPr bwMode="auto">
          <a:xfrm>
            <a:off x="11098159" y="86422"/>
            <a:ext cx="900222" cy="891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67995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FE9ED93-23AE-C9A1-321C-C069AAD4A445}"/>
              </a:ext>
            </a:extLst>
          </p:cNvPr>
          <p:cNvSpPr/>
          <p:nvPr/>
        </p:nvSpPr>
        <p:spPr>
          <a:xfrm>
            <a:off x="0" y="4262034"/>
            <a:ext cx="12192000" cy="2595966"/>
          </a:xfrm>
          <a:prstGeom prst="rect">
            <a:avLst/>
          </a:prstGeom>
          <a:solidFill>
            <a:srgbClr val="5C184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s-IS"/>
          </a:p>
        </p:txBody>
      </p:sp>
      <p:sp>
        <p:nvSpPr>
          <p:cNvPr id="2" name="Title 1">
            <a:extLst>
              <a:ext uri="{FF2B5EF4-FFF2-40B4-BE49-F238E27FC236}">
                <a16:creationId xmlns:a16="http://schemas.microsoft.com/office/drawing/2014/main" id="{BB76C596-3F80-A25B-589F-D6BF0B7EE25C}"/>
              </a:ext>
            </a:extLst>
          </p:cNvPr>
          <p:cNvSpPr>
            <a:spLocks noGrp="1"/>
          </p:cNvSpPr>
          <p:nvPr>
            <p:ph type="ctrTitle"/>
          </p:nvPr>
        </p:nvSpPr>
        <p:spPr>
          <a:xfrm>
            <a:off x="431369" y="1202834"/>
            <a:ext cx="9144000" cy="2387600"/>
          </a:xfrm>
        </p:spPr>
        <p:txBody>
          <a:bodyPr/>
          <a:lstStyle/>
          <a:p>
            <a:pPr algn="l"/>
            <a:r>
              <a:rPr lang="is-IS" b="1" dirty="0"/>
              <a:t>Hvernig væri deiliskipulagið?</a:t>
            </a:r>
          </a:p>
        </p:txBody>
      </p:sp>
      <p:sp>
        <p:nvSpPr>
          <p:cNvPr id="3" name="Subtitle 2">
            <a:extLst>
              <a:ext uri="{FF2B5EF4-FFF2-40B4-BE49-F238E27FC236}">
                <a16:creationId xmlns:a16="http://schemas.microsoft.com/office/drawing/2014/main" id="{DF7A64BF-7683-111F-A114-3DAC9FA0F17E}"/>
              </a:ext>
            </a:extLst>
          </p:cNvPr>
          <p:cNvSpPr>
            <a:spLocks noGrp="1"/>
          </p:cNvSpPr>
          <p:nvPr>
            <p:ph type="subTitle" idx="1"/>
          </p:nvPr>
        </p:nvSpPr>
        <p:spPr>
          <a:xfrm>
            <a:off x="1524000" y="4706312"/>
            <a:ext cx="9144000" cy="1087478"/>
          </a:xfrm>
        </p:spPr>
        <p:txBody>
          <a:bodyPr>
            <a:normAutofit/>
          </a:bodyPr>
          <a:lstStyle/>
          <a:p>
            <a:r>
              <a:rPr lang="is-IS" sz="2000" dirty="0">
                <a:solidFill>
                  <a:schemeClr val="bg1"/>
                </a:solidFill>
                <a:latin typeface="Arial" panose="020B0604020202020204" pitchFamily="34" charset="0"/>
                <a:cs typeface="Arial" panose="020B0604020202020204" pitchFamily="34" charset="0"/>
              </a:rPr>
              <a:t>Laxabraut 43A og 43B</a:t>
            </a:r>
          </a:p>
          <a:p>
            <a:r>
              <a:rPr lang="is-IS" sz="2000" dirty="0">
                <a:solidFill>
                  <a:schemeClr val="bg1"/>
                </a:solidFill>
                <a:latin typeface="Arial" panose="020B0604020202020204" pitchFamily="34" charset="0"/>
                <a:cs typeface="Arial" panose="020B0604020202020204" pitchFamily="34" charset="0"/>
              </a:rPr>
              <a:t>Tillaga að deiliskipulagi</a:t>
            </a:r>
          </a:p>
        </p:txBody>
      </p:sp>
      <p:pic>
        <p:nvPicPr>
          <p:cNvPr id="1026" name="Picture 2" descr="Auglýsing um skipulag">
            <a:extLst>
              <a:ext uri="{FF2B5EF4-FFF2-40B4-BE49-F238E27FC236}">
                <a16:creationId xmlns:a16="http://schemas.microsoft.com/office/drawing/2014/main" id="{0A6FF1E7-E6E5-FFDE-D910-7A889B28892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500"/>
          <a:stretch/>
        </p:blipFill>
        <p:spPr bwMode="auto">
          <a:xfrm>
            <a:off x="10576559" y="0"/>
            <a:ext cx="1615441" cy="16002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a:extLst>
              <a:ext uri="{FF2B5EF4-FFF2-40B4-BE49-F238E27FC236}">
                <a16:creationId xmlns:a16="http://schemas.microsoft.com/office/drawing/2014/main" id="{01E293F1-77CE-45D2-D5A3-14A20C9A05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74691" y="6318757"/>
            <a:ext cx="10191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13" descr="Heidelberg Materials | Material to build our future | Heidelberg Materials">
            <a:extLst>
              <a:ext uri="{FF2B5EF4-FFF2-40B4-BE49-F238E27FC236}">
                <a16:creationId xmlns:a16="http://schemas.microsoft.com/office/drawing/2014/main" id="{AFDC5AAC-7394-70FE-3582-FA2D00B0F4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3471" y="240931"/>
            <a:ext cx="1992905" cy="570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45662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8BC4B9E-1017-16D6-1B71-94C9C465FA3F}"/>
              </a:ext>
            </a:extLst>
          </p:cNvPr>
          <p:cNvSpPr/>
          <p:nvPr/>
        </p:nvSpPr>
        <p:spPr>
          <a:xfrm>
            <a:off x="0" y="1"/>
            <a:ext cx="10662834" cy="751668"/>
          </a:xfrm>
          <a:prstGeom prst="rect">
            <a:avLst/>
          </a:prstGeom>
          <a:solidFill>
            <a:srgbClr val="5C1841"/>
          </a:solidFill>
          <a:ln>
            <a:solidFill>
              <a:srgbClr val="5C18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s-IS"/>
          </a:p>
        </p:txBody>
      </p:sp>
      <p:sp>
        <p:nvSpPr>
          <p:cNvPr id="5" name="TextBox 4">
            <a:extLst>
              <a:ext uri="{FF2B5EF4-FFF2-40B4-BE49-F238E27FC236}">
                <a16:creationId xmlns:a16="http://schemas.microsoft.com/office/drawing/2014/main" id="{22A7D2D1-8AC8-40D3-AA13-F2500AC3407B}"/>
              </a:ext>
            </a:extLst>
          </p:cNvPr>
          <p:cNvSpPr txBox="1"/>
          <p:nvPr/>
        </p:nvSpPr>
        <p:spPr>
          <a:xfrm>
            <a:off x="235057" y="127743"/>
            <a:ext cx="6096000" cy="461665"/>
          </a:xfrm>
          <a:prstGeom prst="rect">
            <a:avLst/>
          </a:prstGeom>
          <a:noFill/>
        </p:spPr>
        <p:txBody>
          <a:bodyPr wrap="square">
            <a:spAutoFit/>
          </a:bodyPr>
          <a:lstStyle/>
          <a:p>
            <a:r>
              <a:rPr lang="is-IS" sz="2400" b="1" dirty="0">
                <a:solidFill>
                  <a:schemeClr val="bg1"/>
                </a:solidFill>
              </a:rPr>
              <a:t>Iðnaðarsvæði I3 og hafnarsvæði H4</a:t>
            </a:r>
          </a:p>
        </p:txBody>
      </p:sp>
      <p:sp>
        <p:nvSpPr>
          <p:cNvPr id="6" name="Rectangle 5">
            <a:extLst>
              <a:ext uri="{FF2B5EF4-FFF2-40B4-BE49-F238E27FC236}">
                <a16:creationId xmlns:a16="http://schemas.microsoft.com/office/drawing/2014/main" id="{34853E73-D68E-84B0-2136-704127ED5161}"/>
              </a:ext>
            </a:extLst>
          </p:cNvPr>
          <p:cNvSpPr/>
          <p:nvPr/>
        </p:nvSpPr>
        <p:spPr>
          <a:xfrm>
            <a:off x="0" y="6568149"/>
            <a:ext cx="12192000" cy="289850"/>
          </a:xfrm>
          <a:prstGeom prst="rect">
            <a:avLst/>
          </a:prstGeom>
          <a:solidFill>
            <a:srgbClr val="5C1841"/>
          </a:solidFill>
          <a:ln>
            <a:solidFill>
              <a:srgbClr val="5C18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s-IS"/>
          </a:p>
        </p:txBody>
      </p:sp>
      <p:pic>
        <p:nvPicPr>
          <p:cNvPr id="7" name="Picture 2" descr="Auglýsing um skipulag">
            <a:extLst>
              <a:ext uri="{FF2B5EF4-FFF2-40B4-BE49-F238E27FC236}">
                <a16:creationId xmlns:a16="http://schemas.microsoft.com/office/drawing/2014/main" id="{79B2517A-2688-2154-AADE-2D329BA94EC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500"/>
          <a:stretch/>
        </p:blipFill>
        <p:spPr bwMode="auto">
          <a:xfrm>
            <a:off x="11098159" y="86422"/>
            <a:ext cx="900222" cy="89172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3" descr="Heidelberg Materials | Material to build our future | Heidelberg Materials">
            <a:extLst>
              <a:ext uri="{FF2B5EF4-FFF2-40B4-BE49-F238E27FC236}">
                <a16:creationId xmlns:a16="http://schemas.microsoft.com/office/drawing/2014/main" id="{CB3C47DC-C4F5-87C7-71E1-DB9EBF8B85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32265" y="830369"/>
            <a:ext cx="1032009" cy="29556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A610CC81-8572-83B8-9422-33590DBF82A3}"/>
              </a:ext>
            </a:extLst>
          </p:cNvPr>
          <p:cNvPicPr>
            <a:picLocks noChangeAspect="1"/>
          </p:cNvPicPr>
          <p:nvPr/>
        </p:nvPicPr>
        <p:blipFill>
          <a:blip r:embed="rId4"/>
          <a:stretch>
            <a:fillRect/>
          </a:stretch>
        </p:blipFill>
        <p:spPr>
          <a:xfrm>
            <a:off x="193619" y="858051"/>
            <a:ext cx="7981049" cy="5603715"/>
          </a:xfrm>
          <a:prstGeom prst="rect">
            <a:avLst/>
          </a:prstGeom>
        </p:spPr>
      </p:pic>
    </p:spTree>
    <p:extLst>
      <p:ext uri="{BB962C8B-B14F-4D97-AF65-F5344CB8AC3E}">
        <p14:creationId xmlns:p14="http://schemas.microsoft.com/office/powerpoint/2010/main" val="2623425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8BC4B9E-1017-16D6-1B71-94C9C465FA3F}"/>
              </a:ext>
            </a:extLst>
          </p:cNvPr>
          <p:cNvSpPr/>
          <p:nvPr/>
        </p:nvSpPr>
        <p:spPr>
          <a:xfrm>
            <a:off x="0" y="1"/>
            <a:ext cx="10662834" cy="751668"/>
          </a:xfrm>
          <a:prstGeom prst="rect">
            <a:avLst/>
          </a:prstGeom>
          <a:solidFill>
            <a:srgbClr val="5C1841"/>
          </a:solidFill>
          <a:ln>
            <a:solidFill>
              <a:srgbClr val="5C18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s-IS"/>
          </a:p>
        </p:txBody>
      </p:sp>
      <p:sp>
        <p:nvSpPr>
          <p:cNvPr id="5" name="TextBox 4">
            <a:extLst>
              <a:ext uri="{FF2B5EF4-FFF2-40B4-BE49-F238E27FC236}">
                <a16:creationId xmlns:a16="http://schemas.microsoft.com/office/drawing/2014/main" id="{22A7D2D1-8AC8-40D3-AA13-F2500AC3407B}"/>
              </a:ext>
            </a:extLst>
          </p:cNvPr>
          <p:cNvSpPr txBox="1"/>
          <p:nvPr/>
        </p:nvSpPr>
        <p:spPr>
          <a:xfrm>
            <a:off x="235057" y="127743"/>
            <a:ext cx="6096000" cy="461665"/>
          </a:xfrm>
          <a:prstGeom prst="rect">
            <a:avLst/>
          </a:prstGeom>
          <a:noFill/>
        </p:spPr>
        <p:txBody>
          <a:bodyPr wrap="square">
            <a:spAutoFit/>
          </a:bodyPr>
          <a:lstStyle/>
          <a:p>
            <a:r>
              <a:rPr lang="is-IS" sz="2400" b="1" dirty="0">
                <a:solidFill>
                  <a:schemeClr val="bg1"/>
                </a:solidFill>
              </a:rPr>
              <a:t>Iðnaðarsvæði I3 og hafnarsvæði H4</a:t>
            </a:r>
          </a:p>
        </p:txBody>
      </p:sp>
      <p:sp>
        <p:nvSpPr>
          <p:cNvPr id="6" name="Rectangle 5">
            <a:extLst>
              <a:ext uri="{FF2B5EF4-FFF2-40B4-BE49-F238E27FC236}">
                <a16:creationId xmlns:a16="http://schemas.microsoft.com/office/drawing/2014/main" id="{34853E73-D68E-84B0-2136-704127ED5161}"/>
              </a:ext>
            </a:extLst>
          </p:cNvPr>
          <p:cNvSpPr/>
          <p:nvPr/>
        </p:nvSpPr>
        <p:spPr>
          <a:xfrm>
            <a:off x="0" y="6568149"/>
            <a:ext cx="12192000" cy="289850"/>
          </a:xfrm>
          <a:prstGeom prst="rect">
            <a:avLst/>
          </a:prstGeom>
          <a:solidFill>
            <a:srgbClr val="5C1841"/>
          </a:solidFill>
          <a:ln>
            <a:solidFill>
              <a:srgbClr val="5C18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s-IS"/>
          </a:p>
        </p:txBody>
      </p:sp>
      <p:pic>
        <p:nvPicPr>
          <p:cNvPr id="7" name="Picture 2" descr="Auglýsing um skipulag">
            <a:extLst>
              <a:ext uri="{FF2B5EF4-FFF2-40B4-BE49-F238E27FC236}">
                <a16:creationId xmlns:a16="http://schemas.microsoft.com/office/drawing/2014/main" id="{79B2517A-2688-2154-AADE-2D329BA94EC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500"/>
          <a:stretch/>
        </p:blipFill>
        <p:spPr bwMode="auto">
          <a:xfrm>
            <a:off x="11098159" y="86422"/>
            <a:ext cx="900222" cy="89172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3" descr="Heidelberg Materials | Material to build our future | Heidelberg Materials">
            <a:extLst>
              <a:ext uri="{FF2B5EF4-FFF2-40B4-BE49-F238E27FC236}">
                <a16:creationId xmlns:a16="http://schemas.microsoft.com/office/drawing/2014/main" id="{CB3C47DC-C4F5-87C7-71E1-DB9EBF8B85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32265" y="830369"/>
            <a:ext cx="1032009" cy="29556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A610CC81-8572-83B8-9422-33590DBF82A3}"/>
              </a:ext>
            </a:extLst>
          </p:cNvPr>
          <p:cNvPicPr>
            <a:picLocks noChangeAspect="1"/>
          </p:cNvPicPr>
          <p:nvPr/>
        </p:nvPicPr>
        <p:blipFill rotWithShape="1">
          <a:blip r:embed="rId4"/>
          <a:srcRect r="15693" b="39689"/>
          <a:stretch/>
        </p:blipFill>
        <p:spPr>
          <a:xfrm>
            <a:off x="127726" y="855947"/>
            <a:ext cx="11368117" cy="5710098"/>
          </a:xfrm>
          <a:prstGeom prst="rect">
            <a:avLst/>
          </a:prstGeom>
        </p:spPr>
      </p:pic>
    </p:spTree>
    <p:extLst>
      <p:ext uri="{BB962C8B-B14F-4D97-AF65-F5344CB8AC3E}">
        <p14:creationId xmlns:p14="http://schemas.microsoft.com/office/powerpoint/2010/main" val="1206937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0D2F74-E97C-506B-ACF6-925AC948422F}"/>
              </a:ext>
            </a:extLst>
          </p:cNvPr>
          <p:cNvSpPr/>
          <p:nvPr/>
        </p:nvSpPr>
        <p:spPr>
          <a:xfrm>
            <a:off x="0" y="1"/>
            <a:ext cx="10662834" cy="751668"/>
          </a:xfrm>
          <a:prstGeom prst="rect">
            <a:avLst/>
          </a:prstGeom>
          <a:solidFill>
            <a:srgbClr val="5C1841"/>
          </a:solidFill>
          <a:ln>
            <a:solidFill>
              <a:srgbClr val="5C18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s-IS"/>
          </a:p>
        </p:txBody>
      </p:sp>
      <p:sp>
        <p:nvSpPr>
          <p:cNvPr id="5" name="TextBox 4">
            <a:extLst>
              <a:ext uri="{FF2B5EF4-FFF2-40B4-BE49-F238E27FC236}">
                <a16:creationId xmlns:a16="http://schemas.microsoft.com/office/drawing/2014/main" id="{175625A1-06F7-FA22-7FE0-DB9C0D32DB8D}"/>
              </a:ext>
            </a:extLst>
          </p:cNvPr>
          <p:cNvSpPr txBox="1"/>
          <p:nvPr/>
        </p:nvSpPr>
        <p:spPr>
          <a:xfrm>
            <a:off x="235057" y="127743"/>
            <a:ext cx="6096000" cy="461665"/>
          </a:xfrm>
          <a:prstGeom prst="rect">
            <a:avLst/>
          </a:prstGeom>
          <a:noFill/>
        </p:spPr>
        <p:txBody>
          <a:bodyPr wrap="square">
            <a:spAutoFit/>
          </a:bodyPr>
          <a:lstStyle/>
          <a:p>
            <a:r>
              <a:rPr lang="is-IS" sz="2400" b="1" dirty="0">
                <a:solidFill>
                  <a:schemeClr val="bg1"/>
                </a:solidFill>
              </a:rPr>
              <a:t>Iðnaðarsvæði I3 og hafnarsvæði H4</a:t>
            </a:r>
          </a:p>
        </p:txBody>
      </p:sp>
      <p:sp>
        <p:nvSpPr>
          <p:cNvPr id="6" name="Rectangle 5">
            <a:extLst>
              <a:ext uri="{FF2B5EF4-FFF2-40B4-BE49-F238E27FC236}">
                <a16:creationId xmlns:a16="http://schemas.microsoft.com/office/drawing/2014/main" id="{B2F8A4D2-2D86-B3B0-6BBA-9C526AAA5ECD}"/>
              </a:ext>
            </a:extLst>
          </p:cNvPr>
          <p:cNvSpPr/>
          <p:nvPr/>
        </p:nvSpPr>
        <p:spPr>
          <a:xfrm>
            <a:off x="0" y="6568149"/>
            <a:ext cx="12192000" cy="289850"/>
          </a:xfrm>
          <a:prstGeom prst="rect">
            <a:avLst/>
          </a:prstGeom>
          <a:solidFill>
            <a:srgbClr val="5C1841"/>
          </a:solidFill>
          <a:ln>
            <a:solidFill>
              <a:srgbClr val="5C18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s-IS"/>
          </a:p>
        </p:txBody>
      </p:sp>
      <p:pic>
        <p:nvPicPr>
          <p:cNvPr id="7" name="Picture 2" descr="Auglýsing um skipulag">
            <a:extLst>
              <a:ext uri="{FF2B5EF4-FFF2-40B4-BE49-F238E27FC236}">
                <a16:creationId xmlns:a16="http://schemas.microsoft.com/office/drawing/2014/main" id="{1EF38B30-52ED-3381-8B63-D043A593036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500"/>
          <a:stretch/>
        </p:blipFill>
        <p:spPr bwMode="auto">
          <a:xfrm>
            <a:off x="11098159" y="86422"/>
            <a:ext cx="900222" cy="89172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3" descr="Heidelberg Materials | Material to build our future | Heidelberg Materials">
            <a:extLst>
              <a:ext uri="{FF2B5EF4-FFF2-40B4-BE49-F238E27FC236}">
                <a16:creationId xmlns:a16="http://schemas.microsoft.com/office/drawing/2014/main" id="{E1565737-2C16-463B-BD30-76AA23779F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32265" y="830369"/>
            <a:ext cx="1032009" cy="29556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707D033-199F-691C-64BB-D37459B18AF1}"/>
              </a:ext>
            </a:extLst>
          </p:cNvPr>
          <p:cNvPicPr>
            <a:picLocks noChangeAspect="1"/>
          </p:cNvPicPr>
          <p:nvPr/>
        </p:nvPicPr>
        <p:blipFill rotWithShape="1">
          <a:blip r:embed="rId4"/>
          <a:srcRect t="37686" r="15844" b="2962"/>
          <a:stretch/>
        </p:blipFill>
        <p:spPr>
          <a:xfrm>
            <a:off x="127726" y="826789"/>
            <a:ext cx="11594455" cy="5741359"/>
          </a:xfrm>
          <a:prstGeom prst="rect">
            <a:avLst/>
          </a:prstGeom>
        </p:spPr>
      </p:pic>
    </p:spTree>
    <p:extLst>
      <p:ext uri="{BB962C8B-B14F-4D97-AF65-F5344CB8AC3E}">
        <p14:creationId xmlns:p14="http://schemas.microsoft.com/office/powerpoint/2010/main" val="22279314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0" name="Rectangle 1039">
            <a:extLst>
              <a:ext uri="{FF2B5EF4-FFF2-40B4-BE49-F238E27FC236}">
                <a16:creationId xmlns:a16="http://schemas.microsoft.com/office/drawing/2014/main" id="{6C2997EE-0889-44C3-AC0D-18F26AC9AA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9" name="Picture 5" descr="Happy International Women's Day!">
            <a:extLst>
              <a:ext uri="{FF2B5EF4-FFF2-40B4-BE49-F238E27FC236}">
                <a16:creationId xmlns:a16="http://schemas.microsoft.com/office/drawing/2014/main" id="{F6FE43F4-4318-6C08-6827-CEF6B457DC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945" r="-3" b="13893"/>
          <a:stretch/>
        </p:blipFill>
        <p:spPr bwMode="auto">
          <a:xfrm>
            <a:off x="20" y="10"/>
            <a:ext cx="7215381" cy="2969294"/>
          </a:xfrm>
          <a:custGeom>
            <a:avLst/>
            <a:gdLst/>
            <a:ahLst/>
            <a:cxnLst/>
            <a:rect l="l" t="t" r="r" b="b"/>
            <a:pathLst>
              <a:path w="7215401" h="2969304">
                <a:moveTo>
                  <a:pt x="0" y="0"/>
                </a:moveTo>
                <a:lnTo>
                  <a:pt x="677334" y="0"/>
                </a:lnTo>
                <a:lnTo>
                  <a:pt x="1168036" y="0"/>
                </a:lnTo>
                <a:lnTo>
                  <a:pt x="1205499" y="0"/>
                </a:lnTo>
                <a:lnTo>
                  <a:pt x="1647632" y="0"/>
                </a:lnTo>
                <a:lnTo>
                  <a:pt x="7215401" y="0"/>
                </a:lnTo>
                <a:lnTo>
                  <a:pt x="5840224" y="2969304"/>
                </a:lnTo>
                <a:lnTo>
                  <a:pt x="0" y="2969304"/>
                </a:lnTo>
                <a:close/>
              </a:path>
            </a:pathLst>
          </a:custGeom>
          <a:noFill/>
          <a:extLst>
            <a:ext uri="{909E8E84-426E-40DD-AFC4-6F175D3DCCD1}">
              <a14:hiddenFill xmlns:a14="http://schemas.microsoft.com/office/drawing/2010/main">
                <a:solidFill>
                  <a:srgbClr val="FFFFFF"/>
                </a:solidFill>
              </a14:hiddenFill>
            </a:ext>
          </a:extLst>
        </p:spPr>
      </p:pic>
      <p:pic>
        <p:nvPicPr>
          <p:cNvPr id="1035" name="Picture 11" descr="Who is COWI North America?">
            <a:extLst>
              <a:ext uri="{FF2B5EF4-FFF2-40B4-BE49-F238E27FC236}">
                <a16:creationId xmlns:a16="http://schemas.microsoft.com/office/drawing/2014/main" id="{058B4A28-6BEF-DC79-C28D-890D1AFAB4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473" b="1"/>
          <a:stretch/>
        </p:blipFill>
        <p:spPr bwMode="auto">
          <a:xfrm>
            <a:off x="5622233" y="10"/>
            <a:ext cx="6569769" cy="3750724"/>
          </a:xfrm>
          <a:custGeom>
            <a:avLst/>
            <a:gdLst/>
            <a:ahLst/>
            <a:cxnLst/>
            <a:rect l="l" t="t" r="r" b="b"/>
            <a:pathLst>
              <a:path w="6569769" h="3750734">
                <a:moveTo>
                  <a:pt x="1738471" y="0"/>
                </a:moveTo>
                <a:lnTo>
                  <a:pt x="6569769" y="0"/>
                </a:lnTo>
                <a:lnTo>
                  <a:pt x="6569769" y="3750734"/>
                </a:lnTo>
                <a:lnTo>
                  <a:pt x="0" y="3750734"/>
                </a:lnTo>
                <a:close/>
              </a:path>
            </a:pathLst>
          </a:custGeom>
          <a:noFill/>
          <a:extLst>
            <a:ext uri="{909E8E84-426E-40DD-AFC4-6F175D3DCCD1}">
              <a14:hiddenFill xmlns:a14="http://schemas.microsoft.com/office/drawing/2010/main">
                <a:solidFill>
                  <a:srgbClr val="FFFFFF"/>
                </a:solidFill>
              </a14:hiddenFill>
            </a:ext>
          </a:extLst>
        </p:spPr>
      </p:pic>
      <p:pic>
        <p:nvPicPr>
          <p:cNvPr id="1033" name="Picture 9" descr="COWI most attractive employer 2022">
            <a:extLst>
              <a:ext uri="{FF2B5EF4-FFF2-40B4-BE49-F238E27FC236}">
                <a16:creationId xmlns:a16="http://schemas.microsoft.com/office/drawing/2014/main" id="{1E3A4DCE-666A-E9AF-B119-0BCF240999A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6737" b="17343"/>
          <a:stretch/>
        </p:blipFill>
        <p:spPr bwMode="auto">
          <a:xfrm>
            <a:off x="4182011" y="3887894"/>
            <a:ext cx="8009991" cy="2970106"/>
          </a:xfrm>
          <a:custGeom>
            <a:avLst/>
            <a:gdLst/>
            <a:ahLst/>
            <a:cxnLst/>
            <a:rect l="l" t="t" r="r" b="b"/>
            <a:pathLst>
              <a:path w="8009991" h="2970106">
                <a:moveTo>
                  <a:pt x="1376648" y="0"/>
                </a:moveTo>
                <a:lnTo>
                  <a:pt x="8009991" y="0"/>
                </a:lnTo>
                <a:lnTo>
                  <a:pt x="8009991" y="2970106"/>
                </a:lnTo>
                <a:lnTo>
                  <a:pt x="0" y="2970106"/>
                </a:lnTo>
                <a:close/>
              </a:path>
            </a:pathLst>
          </a:custGeom>
          <a:noFill/>
          <a:extLst>
            <a:ext uri="{909E8E84-426E-40DD-AFC4-6F175D3DCCD1}">
              <a14:hiddenFill xmlns:a14="http://schemas.microsoft.com/office/drawing/2010/main">
                <a:solidFill>
                  <a:srgbClr val="FFFFFF"/>
                </a:solidFill>
              </a14:hiddenFill>
            </a:ext>
          </a:extLst>
        </p:spPr>
      </p:pic>
      <p:pic>
        <p:nvPicPr>
          <p:cNvPr id="1031" name="Picture 7" descr="COWI - It’s brown, it’s muddy, and you wouldn’t believe...">
            <a:extLst>
              <a:ext uri="{FF2B5EF4-FFF2-40B4-BE49-F238E27FC236}">
                <a16:creationId xmlns:a16="http://schemas.microsoft.com/office/drawing/2014/main" id="{E154EED7-479B-7EC3-8473-D32F7DCF465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9400" b="20185"/>
          <a:stretch/>
        </p:blipFill>
        <p:spPr bwMode="auto">
          <a:xfrm>
            <a:off x="1" y="3106464"/>
            <a:ext cx="6209553" cy="3751536"/>
          </a:xfrm>
          <a:custGeom>
            <a:avLst/>
            <a:gdLst/>
            <a:ahLst/>
            <a:cxnLst/>
            <a:rect l="l" t="t" r="r" b="b"/>
            <a:pathLst>
              <a:path w="6209553" h="3751536">
                <a:moveTo>
                  <a:pt x="0" y="0"/>
                </a:moveTo>
                <a:lnTo>
                  <a:pt x="5776701" y="0"/>
                </a:lnTo>
                <a:lnTo>
                  <a:pt x="4041567" y="3746529"/>
                </a:lnTo>
                <a:lnTo>
                  <a:pt x="6209553" y="3746529"/>
                </a:lnTo>
                <a:lnTo>
                  <a:pt x="6209553" y="3746530"/>
                </a:lnTo>
                <a:lnTo>
                  <a:pt x="1647632" y="3746530"/>
                </a:lnTo>
                <a:lnTo>
                  <a:pt x="1647632" y="3751536"/>
                </a:lnTo>
                <a:lnTo>
                  <a:pt x="0" y="3751536"/>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4660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2592</TotalTime>
  <Words>391</Words>
  <Application>Microsoft Office PowerPoint</Application>
  <PresentationFormat>Widescreen</PresentationFormat>
  <Paragraphs>32</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Hverju er verið að breyta?</vt:lpstr>
      <vt:lpstr>PowerPoint Presentation</vt:lpstr>
      <vt:lpstr>PowerPoint Presentation</vt:lpstr>
      <vt:lpstr>PowerPoint Presentation</vt:lpstr>
      <vt:lpstr>PowerPoint Presentation</vt:lpstr>
      <vt:lpstr>Hvernig væri deiliskipulagið?</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Iðnaðarsvæði I3 og hafnarsvæði H4</dc:title>
  <dc:creator>Bjarki Þórir Valberg</dc:creator>
  <cp:lastModifiedBy>Bjarki Þórir Valberg</cp:lastModifiedBy>
  <cp:revision>26</cp:revision>
  <dcterms:created xsi:type="dcterms:W3CDTF">2024-04-08T09:04:57Z</dcterms:created>
  <dcterms:modified xsi:type="dcterms:W3CDTF">2024-05-21T15:28:14Z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ojectNumber">
    <vt:lpwstr>1.881.239</vt:lpwstr>
  </property>
  <property fmtid="{D5CDD505-2E9C-101B-9397-08002B2CF9AE}" pid="3" name="Project name">
    <vt:lpwstr>Mölunarverksmiðja í Þorlákshöfn-umhverfismat      </vt:lpwstr>
  </property>
</Properties>
</file>